
<file path=[Content_Types].xml><?xml version="1.0" encoding="utf-8"?>
<Types xmlns="http://schemas.openxmlformats.org/package/2006/content-types">
  <Default ContentType="image/x-emf" Extension="emf"/>
  <Default ContentType="image/jp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  <Default ContentType="image/jpeg" Extension="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6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739197"/>
            <a:ext cx="18287999" cy="1514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47805" y="1260243"/>
            <a:ext cx="15192375" cy="5381625"/>
          </a:xfrm>
          <a:custGeom>
            <a:avLst/>
            <a:gdLst/>
            <a:ahLst/>
            <a:cxnLst/>
            <a:rect l="l" t="t" r="r" b="b"/>
            <a:pathLst>
              <a:path w="15192375" h="5381625">
                <a:moveTo>
                  <a:pt x="0" y="0"/>
                </a:moveTo>
                <a:lnTo>
                  <a:pt x="15192374" y="0"/>
                </a:lnTo>
                <a:lnTo>
                  <a:pt x="15192374" y="5381624"/>
                </a:lnTo>
                <a:lnTo>
                  <a:pt x="0" y="53816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89158" y="1958811"/>
            <a:ext cx="10909682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EC770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2529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8700" y="1028711"/>
            <a:ext cx="9705975" cy="8229600"/>
          </a:xfrm>
          <a:custGeom>
            <a:avLst/>
            <a:gdLst/>
            <a:ahLst/>
            <a:cxnLst/>
            <a:rect l="l" t="t" r="r" b="b"/>
            <a:pathLst>
              <a:path w="9705975" h="8229600">
                <a:moveTo>
                  <a:pt x="0" y="0"/>
                </a:moveTo>
                <a:lnTo>
                  <a:pt x="9705974" y="0"/>
                </a:lnTo>
                <a:lnTo>
                  <a:pt x="97059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25676" y="7420212"/>
            <a:ext cx="1381125" cy="1390650"/>
          </a:xfrm>
          <a:custGeom>
            <a:avLst/>
            <a:gdLst/>
            <a:ahLst/>
            <a:cxnLst/>
            <a:rect l="l" t="t" r="r" b="b"/>
            <a:pathLst>
              <a:path w="1381125" h="1390650">
                <a:moveTo>
                  <a:pt x="1381124" y="0"/>
                </a:moveTo>
                <a:lnTo>
                  <a:pt x="1381124" y="1390649"/>
                </a:lnTo>
                <a:lnTo>
                  <a:pt x="0" y="1390649"/>
                </a:lnTo>
                <a:lnTo>
                  <a:pt x="1381124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595995" y="1878593"/>
            <a:ext cx="2837815" cy="3200400"/>
          </a:xfrm>
          <a:custGeom>
            <a:avLst/>
            <a:gdLst/>
            <a:ahLst/>
            <a:cxnLst/>
            <a:rect l="l" t="t" r="r" b="b"/>
            <a:pathLst>
              <a:path w="2837815" h="3200400">
                <a:moveTo>
                  <a:pt x="442432" y="1117599"/>
                </a:moveTo>
                <a:lnTo>
                  <a:pt x="400411" y="1117599"/>
                </a:lnTo>
                <a:lnTo>
                  <a:pt x="372945" y="1104899"/>
                </a:lnTo>
                <a:lnTo>
                  <a:pt x="343027" y="1066799"/>
                </a:lnTo>
                <a:lnTo>
                  <a:pt x="311971" y="1028699"/>
                </a:lnTo>
                <a:lnTo>
                  <a:pt x="281096" y="977899"/>
                </a:lnTo>
                <a:lnTo>
                  <a:pt x="251716" y="927099"/>
                </a:lnTo>
                <a:lnTo>
                  <a:pt x="225149" y="863599"/>
                </a:lnTo>
                <a:lnTo>
                  <a:pt x="202711" y="825499"/>
                </a:lnTo>
                <a:lnTo>
                  <a:pt x="185719" y="800099"/>
                </a:lnTo>
                <a:lnTo>
                  <a:pt x="167278" y="774699"/>
                </a:lnTo>
                <a:lnTo>
                  <a:pt x="142297" y="736599"/>
                </a:lnTo>
                <a:lnTo>
                  <a:pt x="113364" y="698499"/>
                </a:lnTo>
                <a:lnTo>
                  <a:pt x="83068" y="660399"/>
                </a:lnTo>
                <a:lnTo>
                  <a:pt x="53995" y="622299"/>
                </a:lnTo>
                <a:lnTo>
                  <a:pt x="9873" y="533399"/>
                </a:lnTo>
                <a:lnTo>
                  <a:pt x="0" y="482599"/>
                </a:lnTo>
                <a:lnTo>
                  <a:pt x="1701" y="444499"/>
                </a:lnTo>
                <a:lnTo>
                  <a:pt x="19672" y="419099"/>
                </a:lnTo>
                <a:lnTo>
                  <a:pt x="57713" y="380999"/>
                </a:lnTo>
                <a:lnTo>
                  <a:pt x="107263" y="342899"/>
                </a:lnTo>
                <a:lnTo>
                  <a:pt x="159764" y="304799"/>
                </a:lnTo>
                <a:lnTo>
                  <a:pt x="206658" y="266699"/>
                </a:lnTo>
                <a:lnTo>
                  <a:pt x="239385" y="253999"/>
                </a:lnTo>
                <a:lnTo>
                  <a:pt x="279476" y="228599"/>
                </a:lnTo>
                <a:lnTo>
                  <a:pt x="322525" y="215899"/>
                </a:lnTo>
                <a:lnTo>
                  <a:pt x="368034" y="190499"/>
                </a:lnTo>
                <a:lnTo>
                  <a:pt x="415507" y="177799"/>
                </a:lnTo>
                <a:lnTo>
                  <a:pt x="464447" y="152399"/>
                </a:lnTo>
                <a:lnTo>
                  <a:pt x="514356" y="139699"/>
                </a:lnTo>
                <a:lnTo>
                  <a:pt x="564739" y="114299"/>
                </a:lnTo>
                <a:lnTo>
                  <a:pt x="615098" y="101599"/>
                </a:lnTo>
                <a:lnTo>
                  <a:pt x="658495" y="88899"/>
                </a:lnTo>
                <a:lnTo>
                  <a:pt x="701879" y="63499"/>
                </a:lnTo>
                <a:lnTo>
                  <a:pt x="833516" y="25399"/>
                </a:lnTo>
                <a:lnTo>
                  <a:pt x="878413" y="25399"/>
                </a:lnTo>
                <a:lnTo>
                  <a:pt x="924078" y="12699"/>
                </a:lnTo>
                <a:lnTo>
                  <a:pt x="970670" y="12699"/>
                </a:lnTo>
                <a:lnTo>
                  <a:pt x="1018345" y="0"/>
                </a:lnTo>
                <a:lnTo>
                  <a:pt x="1391209" y="0"/>
                </a:lnTo>
                <a:lnTo>
                  <a:pt x="1443638" y="12699"/>
                </a:lnTo>
                <a:lnTo>
                  <a:pt x="1493874" y="25399"/>
                </a:lnTo>
                <a:lnTo>
                  <a:pt x="1542615" y="50799"/>
                </a:lnTo>
                <a:lnTo>
                  <a:pt x="1638402" y="76199"/>
                </a:lnTo>
                <a:lnTo>
                  <a:pt x="1053759" y="76199"/>
                </a:lnTo>
                <a:lnTo>
                  <a:pt x="996371" y="88899"/>
                </a:lnTo>
                <a:lnTo>
                  <a:pt x="937149" y="88899"/>
                </a:lnTo>
                <a:lnTo>
                  <a:pt x="893523" y="101599"/>
                </a:lnTo>
                <a:lnTo>
                  <a:pt x="847766" y="114299"/>
                </a:lnTo>
                <a:lnTo>
                  <a:pt x="651416" y="165099"/>
                </a:lnTo>
                <a:lnTo>
                  <a:pt x="600992" y="190499"/>
                </a:lnTo>
                <a:lnTo>
                  <a:pt x="550832" y="203199"/>
                </a:lnTo>
                <a:lnTo>
                  <a:pt x="501333" y="228599"/>
                </a:lnTo>
                <a:lnTo>
                  <a:pt x="452895" y="241299"/>
                </a:lnTo>
                <a:lnTo>
                  <a:pt x="405917" y="266699"/>
                </a:lnTo>
                <a:lnTo>
                  <a:pt x="360798" y="292099"/>
                </a:lnTo>
                <a:lnTo>
                  <a:pt x="317937" y="304799"/>
                </a:lnTo>
                <a:lnTo>
                  <a:pt x="238058" y="355599"/>
                </a:lnTo>
                <a:lnTo>
                  <a:pt x="192902" y="380999"/>
                </a:lnTo>
                <a:lnTo>
                  <a:pt x="149945" y="406399"/>
                </a:lnTo>
                <a:lnTo>
                  <a:pt x="116868" y="431799"/>
                </a:lnTo>
                <a:lnTo>
                  <a:pt x="101352" y="457199"/>
                </a:lnTo>
                <a:lnTo>
                  <a:pt x="106134" y="495299"/>
                </a:lnTo>
                <a:lnTo>
                  <a:pt x="124512" y="533399"/>
                </a:lnTo>
                <a:lnTo>
                  <a:pt x="148564" y="571499"/>
                </a:lnTo>
                <a:lnTo>
                  <a:pt x="170369" y="609599"/>
                </a:lnTo>
                <a:lnTo>
                  <a:pt x="200199" y="647699"/>
                </a:lnTo>
                <a:lnTo>
                  <a:pt x="259946" y="749299"/>
                </a:lnTo>
                <a:lnTo>
                  <a:pt x="289405" y="787399"/>
                </a:lnTo>
                <a:lnTo>
                  <a:pt x="318282" y="838199"/>
                </a:lnTo>
                <a:lnTo>
                  <a:pt x="346350" y="876299"/>
                </a:lnTo>
                <a:lnTo>
                  <a:pt x="373378" y="927099"/>
                </a:lnTo>
                <a:lnTo>
                  <a:pt x="399139" y="965199"/>
                </a:lnTo>
                <a:lnTo>
                  <a:pt x="423403" y="1015999"/>
                </a:lnTo>
                <a:lnTo>
                  <a:pt x="595406" y="1015999"/>
                </a:lnTo>
                <a:lnTo>
                  <a:pt x="575714" y="1028699"/>
                </a:lnTo>
                <a:lnTo>
                  <a:pt x="532318" y="1054099"/>
                </a:lnTo>
                <a:lnTo>
                  <a:pt x="487146" y="1092199"/>
                </a:lnTo>
                <a:lnTo>
                  <a:pt x="442432" y="1117599"/>
                </a:lnTo>
                <a:close/>
              </a:path>
              <a:path w="2837815" h="3200400">
                <a:moveTo>
                  <a:pt x="1238849" y="3086099"/>
                </a:moveTo>
                <a:lnTo>
                  <a:pt x="1182545" y="3086099"/>
                </a:lnTo>
                <a:lnTo>
                  <a:pt x="1189956" y="3047999"/>
                </a:lnTo>
                <a:lnTo>
                  <a:pt x="1196682" y="2997199"/>
                </a:lnTo>
                <a:lnTo>
                  <a:pt x="1202922" y="2946399"/>
                </a:lnTo>
                <a:lnTo>
                  <a:pt x="1208874" y="2895599"/>
                </a:lnTo>
                <a:lnTo>
                  <a:pt x="1214737" y="2844799"/>
                </a:lnTo>
                <a:lnTo>
                  <a:pt x="1220710" y="2793999"/>
                </a:lnTo>
                <a:lnTo>
                  <a:pt x="1226990" y="2743199"/>
                </a:lnTo>
                <a:lnTo>
                  <a:pt x="1233775" y="2692399"/>
                </a:lnTo>
                <a:lnTo>
                  <a:pt x="1241265" y="2654299"/>
                </a:lnTo>
                <a:lnTo>
                  <a:pt x="1249657" y="2603499"/>
                </a:lnTo>
                <a:lnTo>
                  <a:pt x="1259150" y="2552699"/>
                </a:lnTo>
                <a:lnTo>
                  <a:pt x="1269942" y="2501899"/>
                </a:lnTo>
                <a:lnTo>
                  <a:pt x="1282232" y="2463799"/>
                </a:lnTo>
                <a:lnTo>
                  <a:pt x="1515751" y="2463799"/>
                </a:lnTo>
                <a:lnTo>
                  <a:pt x="1621560" y="2438399"/>
                </a:lnTo>
                <a:lnTo>
                  <a:pt x="1671724" y="2438399"/>
                </a:lnTo>
                <a:lnTo>
                  <a:pt x="1720059" y="2425699"/>
                </a:lnTo>
                <a:lnTo>
                  <a:pt x="1766566" y="2400299"/>
                </a:lnTo>
                <a:lnTo>
                  <a:pt x="1811243" y="2387599"/>
                </a:lnTo>
                <a:lnTo>
                  <a:pt x="1854089" y="2362199"/>
                </a:lnTo>
                <a:lnTo>
                  <a:pt x="1895104" y="2349499"/>
                </a:lnTo>
                <a:lnTo>
                  <a:pt x="1934287" y="2324099"/>
                </a:lnTo>
                <a:lnTo>
                  <a:pt x="1971636" y="2298699"/>
                </a:lnTo>
                <a:lnTo>
                  <a:pt x="2007152" y="2273299"/>
                </a:lnTo>
                <a:lnTo>
                  <a:pt x="2040833" y="2247899"/>
                </a:lnTo>
                <a:lnTo>
                  <a:pt x="2072678" y="2222499"/>
                </a:lnTo>
                <a:lnTo>
                  <a:pt x="2102687" y="2197099"/>
                </a:lnTo>
                <a:lnTo>
                  <a:pt x="2132009" y="2158999"/>
                </a:lnTo>
                <a:lnTo>
                  <a:pt x="2160724" y="2133599"/>
                </a:lnTo>
                <a:lnTo>
                  <a:pt x="2188730" y="2095499"/>
                </a:lnTo>
                <a:lnTo>
                  <a:pt x="2215927" y="2057399"/>
                </a:lnTo>
                <a:lnTo>
                  <a:pt x="2242215" y="2019299"/>
                </a:lnTo>
                <a:lnTo>
                  <a:pt x="2267492" y="1968499"/>
                </a:lnTo>
                <a:lnTo>
                  <a:pt x="2291659" y="1930399"/>
                </a:lnTo>
                <a:lnTo>
                  <a:pt x="2314614" y="1879599"/>
                </a:lnTo>
                <a:lnTo>
                  <a:pt x="2336257" y="1828799"/>
                </a:lnTo>
                <a:lnTo>
                  <a:pt x="2356488" y="1790699"/>
                </a:lnTo>
                <a:lnTo>
                  <a:pt x="2375205" y="1739899"/>
                </a:lnTo>
                <a:lnTo>
                  <a:pt x="2392308" y="1689099"/>
                </a:lnTo>
                <a:lnTo>
                  <a:pt x="2407696" y="1638299"/>
                </a:lnTo>
                <a:lnTo>
                  <a:pt x="2421269" y="1587499"/>
                </a:lnTo>
                <a:lnTo>
                  <a:pt x="2432926" y="1523999"/>
                </a:lnTo>
                <a:lnTo>
                  <a:pt x="2442566" y="1473199"/>
                </a:lnTo>
                <a:lnTo>
                  <a:pt x="2450090" y="1422399"/>
                </a:lnTo>
                <a:lnTo>
                  <a:pt x="2455395" y="1371599"/>
                </a:lnTo>
                <a:lnTo>
                  <a:pt x="2459270" y="1308099"/>
                </a:lnTo>
                <a:lnTo>
                  <a:pt x="2460716" y="1244599"/>
                </a:lnTo>
                <a:lnTo>
                  <a:pt x="2459809" y="1193799"/>
                </a:lnTo>
                <a:lnTo>
                  <a:pt x="2456623" y="1130299"/>
                </a:lnTo>
                <a:lnTo>
                  <a:pt x="2451232" y="1079499"/>
                </a:lnTo>
                <a:lnTo>
                  <a:pt x="2443713" y="1028699"/>
                </a:lnTo>
                <a:lnTo>
                  <a:pt x="2434140" y="977899"/>
                </a:lnTo>
                <a:lnTo>
                  <a:pt x="2422588" y="927099"/>
                </a:lnTo>
                <a:lnTo>
                  <a:pt x="2409131" y="876299"/>
                </a:lnTo>
                <a:lnTo>
                  <a:pt x="2393845" y="838199"/>
                </a:lnTo>
                <a:lnTo>
                  <a:pt x="2376805" y="787399"/>
                </a:lnTo>
                <a:lnTo>
                  <a:pt x="2358086" y="749299"/>
                </a:lnTo>
                <a:lnTo>
                  <a:pt x="2337762" y="711199"/>
                </a:lnTo>
                <a:lnTo>
                  <a:pt x="2315908" y="673099"/>
                </a:lnTo>
                <a:lnTo>
                  <a:pt x="2292600" y="634999"/>
                </a:lnTo>
                <a:lnTo>
                  <a:pt x="2267912" y="596899"/>
                </a:lnTo>
                <a:lnTo>
                  <a:pt x="2241920" y="558799"/>
                </a:lnTo>
                <a:lnTo>
                  <a:pt x="2214698" y="520699"/>
                </a:lnTo>
                <a:lnTo>
                  <a:pt x="2186321" y="495299"/>
                </a:lnTo>
                <a:lnTo>
                  <a:pt x="2156864" y="457199"/>
                </a:lnTo>
                <a:lnTo>
                  <a:pt x="2126402" y="431799"/>
                </a:lnTo>
                <a:lnTo>
                  <a:pt x="2095010" y="393699"/>
                </a:lnTo>
                <a:lnTo>
                  <a:pt x="2058249" y="368299"/>
                </a:lnTo>
                <a:lnTo>
                  <a:pt x="2018054" y="342899"/>
                </a:lnTo>
                <a:lnTo>
                  <a:pt x="1974959" y="304799"/>
                </a:lnTo>
                <a:lnTo>
                  <a:pt x="1929498" y="279399"/>
                </a:lnTo>
                <a:lnTo>
                  <a:pt x="1882203" y="266699"/>
                </a:lnTo>
                <a:lnTo>
                  <a:pt x="1784244" y="215899"/>
                </a:lnTo>
                <a:lnTo>
                  <a:pt x="1734647" y="203199"/>
                </a:lnTo>
                <a:lnTo>
                  <a:pt x="1689811" y="177799"/>
                </a:lnTo>
                <a:lnTo>
                  <a:pt x="1554293" y="139699"/>
                </a:lnTo>
                <a:lnTo>
                  <a:pt x="1508368" y="114299"/>
                </a:lnTo>
                <a:lnTo>
                  <a:pt x="1461858" y="114299"/>
                </a:lnTo>
                <a:lnTo>
                  <a:pt x="1366587" y="88899"/>
                </a:lnTo>
                <a:lnTo>
                  <a:pt x="1317575" y="88899"/>
                </a:lnTo>
                <a:lnTo>
                  <a:pt x="1267479" y="76199"/>
                </a:lnTo>
                <a:lnTo>
                  <a:pt x="1638402" y="76199"/>
                </a:lnTo>
                <a:lnTo>
                  <a:pt x="1686842" y="101599"/>
                </a:lnTo>
                <a:lnTo>
                  <a:pt x="1837517" y="139699"/>
                </a:lnTo>
                <a:lnTo>
                  <a:pt x="1977761" y="177799"/>
                </a:lnTo>
                <a:lnTo>
                  <a:pt x="2156354" y="228599"/>
                </a:lnTo>
                <a:lnTo>
                  <a:pt x="2261957" y="279399"/>
                </a:lnTo>
                <a:lnTo>
                  <a:pt x="2311643" y="304799"/>
                </a:lnTo>
                <a:lnTo>
                  <a:pt x="2334018" y="317499"/>
                </a:lnTo>
                <a:lnTo>
                  <a:pt x="2079682" y="317499"/>
                </a:lnTo>
                <a:lnTo>
                  <a:pt x="2118228" y="342899"/>
                </a:lnTo>
                <a:lnTo>
                  <a:pt x="2152323" y="368299"/>
                </a:lnTo>
                <a:lnTo>
                  <a:pt x="2183031" y="406399"/>
                </a:lnTo>
                <a:lnTo>
                  <a:pt x="2211414" y="444499"/>
                </a:lnTo>
                <a:lnTo>
                  <a:pt x="2238539" y="482599"/>
                </a:lnTo>
                <a:lnTo>
                  <a:pt x="2265467" y="520699"/>
                </a:lnTo>
                <a:lnTo>
                  <a:pt x="2293264" y="558799"/>
                </a:lnTo>
                <a:lnTo>
                  <a:pt x="2322992" y="584199"/>
                </a:lnTo>
                <a:lnTo>
                  <a:pt x="2355717" y="622299"/>
                </a:lnTo>
                <a:lnTo>
                  <a:pt x="2396392" y="647699"/>
                </a:lnTo>
                <a:lnTo>
                  <a:pt x="2441395" y="673099"/>
                </a:lnTo>
                <a:lnTo>
                  <a:pt x="2488697" y="698499"/>
                </a:lnTo>
                <a:lnTo>
                  <a:pt x="2536268" y="711199"/>
                </a:lnTo>
                <a:lnTo>
                  <a:pt x="2582078" y="736599"/>
                </a:lnTo>
                <a:lnTo>
                  <a:pt x="2424738" y="736599"/>
                </a:lnTo>
                <a:lnTo>
                  <a:pt x="2441659" y="774699"/>
                </a:lnTo>
                <a:lnTo>
                  <a:pt x="2457514" y="825499"/>
                </a:lnTo>
                <a:lnTo>
                  <a:pt x="2471788" y="863599"/>
                </a:lnTo>
                <a:lnTo>
                  <a:pt x="2483966" y="914399"/>
                </a:lnTo>
                <a:lnTo>
                  <a:pt x="2493533" y="965199"/>
                </a:lnTo>
                <a:lnTo>
                  <a:pt x="2499974" y="1015999"/>
                </a:lnTo>
                <a:lnTo>
                  <a:pt x="2502773" y="1066799"/>
                </a:lnTo>
                <a:lnTo>
                  <a:pt x="2501414" y="1117599"/>
                </a:lnTo>
                <a:lnTo>
                  <a:pt x="2536460" y="1155699"/>
                </a:lnTo>
                <a:lnTo>
                  <a:pt x="2570488" y="1181099"/>
                </a:lnTo>
                <a:lnTo>
                  <a:pt x="2592904" y="1206499"/>
                </a:lnTo>
                <a:lnTo>
                  <a:pt x="2509087" y="1206499"/>
                </a:lnTo>
                <a:lnTo>
                  <a:pt x="2514057" y="1257299"/>
                </a:lnTo>
                <a:lnTo>
                  <a:pt x="2514405" y="1308099"/>
                </a:lnTo>
                <a:lnTo>
                  <a:pt x="2510911" y="1358899"/>
                </a:lnTo>
                <a:lnTo>
                  <a:pt x="2504353" y="1409699"/>
                </a:lnTo>
                <a:lnTo>
                  <a:pt x="2495513" y="1460499"/>
                </a:lnTo>
                <a:lnTo>
                  <a:pt x="2485167" y="1511299"/>
                </a:lnTo>
                <a:lnTo>
                  <a:pt x="2474097" y="1562099"/>
                </a:lnTo>
                <a:lnTo>
                  <a:pt x="2463081" y="1612899"/>
                </a:lnTo>
                <a:lnTo>
                  <a:pt x="2492443" y="1650999"/>
                </a:lnTo>
                <a:lnTo>
                  <a:pt x="2521306" y="1689099"/>
                </a:lnTo>
                <a:lnTo>
                  <a:pt x="2440088" y="1689099"/>
                </a:lnTo>
                <a:lnTo>
                  <a:pt x="2423535" y="1739899"/>
                </a:lnTo>
                <a:lnTo>
                  <a:pt x="2405861" y="1803399"/>
                </a:lnTo>
                <a:lnTo>
                  <a:pt x="2386978" y="1841499"/>
                </a:lnTo>
                <a:lnTo>
                  <a:pt x="2366799" y="1892299"/>
                </a:lnTo>
                <a:lnTo>
                  <a:pt x="2345237" y="1943099"/>
                </a:lnTo>
                <a:lnTo>
                  <a:pt x="2322204" y="1993899"/>
                </a:lnTo>
                <a:lnTo>
                  <a:pt x="2297615" y="2031999"/>
                </a:lnTo>
                <a:lnTo>
                  <a:pt x="2271381" y="2082799"/>
                </a:lnTo>
                <a:lnTo>
                  <a:pt x="2290077" y="2095499"/>
                </a:lnTo>
                <a:lnTo>
                  <a:pt x="2307746" y="2120899"/>
                </a:lnTo>
                <a:lnTo>
                  <a:pt x="2316112" y="2133599"/>
                </a:lnTo>
                <a:lnTo>
                  <a:pt x="2225366" y="2133599"/>
                </a:lnTo>
                <a:lnTo>
                  <a:pt x="2196401" y="2171699"/>
                </a:lnTo>
                <a:lnTo>
                  <a:pt x="2164960" y="2209799"/>
                </a:lnTo>
                <a:lnTo>
                  <a:pt x="2131191" y="2247899"/>
                </a:lnTo>
                <a:lnTo>
                  <a:pt x="2095242" y="2285999"/>
                </a:lnTo>
                <a:lnTo>
                  <a:pt x="2057262" y="2311399"/>
                </a:lnTo>
                <a:lnTo>
                  <a:pt x="2017399" y="2336799"/>
                </a:lnTo>
                <a:lnTo>
                  <a:pt x="1975802" y="2374899"/>
                </a:lnTo>
                <a:lnTo>
                  <a:pt x="1932617" y="2400299"/>
                </a:lnTo>
                <a:lnTo>
                  <a:pt x="1887995" y="2425699"/>
                </a:lnTo>
                <a:lnTo>
                  <a:pt x="2141660" y="2425699"/>
                </a:lnTo>
                <a:lnTo>
                  <a:pt x="2119969" y="2438399"/>
                </a:lnTo>
                <a:lnTo>
                  <a:pt x="2075329" y="2451099"/>
                </a:lnTo>
                <a:lnTo>
                  <a:pt x="2029448" y="2476499"/>
                </a:lnTo>
                <a:lnTo>
                  <a:pt x="1982342" y="2489199"/>
                </a:lnTo>
                <a:lnTo>
                  <a:pt x="1934025" y="2514599"/>
                </a:lnTo>
                <a:lnTo>
                  <a:pt x="1833827" y="2539999"/>
                </a:lnTo>
                <a:lnTo>
                  <a:pt x="1312897" y="2539999"/>
                </a:lnTo>
                <a:lnTo>
                  <a:pt x="1308443" y="2590799"/>
                </a:lnTo>
                <a:lnTo>
                  <a:pt x="1303479" y="2628899"/>
                </a:lnTo>
                <a:lnTo>
                  <a:pt x="1298191" y="2679699"/>
                </a:lnTo>
                <a:lnTo>
                  <a:pt x="1292764" y="2743199"/>
                </a:lnTo>
                <a:lnTo>
                  <a:pt x="1287382" y="2793999"/>
                </a:lnTo>
                <a:lnTo>
                  <a:pt x="1282232" y="2844799"/>
                </a:lnTo>
                <a:lnTo>
                  <a:pt x="1317102" y="2870199"/>
                </a:lnTo>
                <a:lnTo>
                  <a:pt x="1348624" y="2908299"/>
                </a:lnTo>
                <a:lnTo>
                  <a:pt x="1379577" y="2933699"/>
                </a:lnTo>
                <a:lnTo>
                  <a:pt x="1266869" y="2933699"/>
                </a:lnTo>
                <a:lnTo>
                  <a:pt x="1258384" y="2971799"/>
                </a:lnTo>
                <a:lnTo>
                  <a:pt x="1251178" y="3009899"/>
                </a:lnTo>
                <a:lnTo>
                  <a:pt x="1244150" y="3060699"/>
                </a:lnTo>
                <a:lnTo>
                  <a:pt x="1238849" y="3086099"/>
                </a:lnTo>
                <a:close/>
              </a:path>
              <a:path w="2837815" h="3200400">
                <a:moveTo>
                  <a:pt x="2727119" y="774699"/>
                </a:moveTo>
                <a:lnTo>
                  <a:pt x="2624097" y="774699"/>
                </a:lnTo>
                <a:lnTo>
                  <a:pt x="2600074" y="723899"/>
                </a:lnTo>
                <a:lnTo>
                  <a:pt x="2574151" y="685799"/>
                </a:lnTo>
                <a:lnTo>
                  <a:pt x="2546362" y="647699"/>
                </a:lnTo>
                <a:lnTo>
                  <a:pt x="2516741" y="609599"/>
                </a:lnTo>
                <a:lnTo>
                  <a:pt x="2485321" y="571499"/>
                </a:lnTo>
                <a:lnTo>
                  <a:pt x="2452137" y="533399"/>
                </a:lnTo>
                <a:lnTo>
                  <a:pt x="2417223" y="495299"/>
                </a:lnTo>
                <a:lnTo>
                  <a:pt x="2380612" y="469899"/>
                </a:lnTo>
                <a:lnTo>
                  <a:pt x="2342338" y="431799"/>
                </a:lnTo>
                <a:lnTo>
                  <a:pt x="2302436" y="406399"/>
                </a:lnTo>
                <a:lnTo>
                  <a:pt x="2260939" y="380999"/>
                </a:lnTo>
                <a:lnTo>
                  <a:pt x="2217881" y="368299"/>
                </a:lnTo>
                <a:lnTo>
                  <a:pt x="2173297" y="342899"/>
                </a:lnTo>
                <a:lnTo>
                  <a:pt x="2079682" y="317499"/>
                </a:lnTo>
                <a:lnTo>
                  <a:pt x="2334018" y="317499"/>
                </a:lnTo>
                <a:lnTo>
                  <a:pt x="2394060" y="355599"/>
                </a:lnTo>
                <a:lnTo>
                  <a:pt x="2426029" y="380999"/>
                </a:lnTo>
                <a:lnTo>
                  <a:pt x="2457591" y="406399"/>
                </a:lnTo>
                <a:lnTo>
                  <a:pt x="2488637" y="431799"/>
                </a:lnTo>
                <a:lnTo>
                  <a:pt x="2519061" y="457199"/>
                </a:lnTo>
                <a:lnTo>
                  <a:pt x="2548755" y="495299"/>
                </a:lnTo>
                <a:lnTo>
                  <a:pt x="2577611" y="533399"/>
                </a:lnTo>
                <a:lnTo>
                  <a:pt x="2605521" y="571499"/>
                </a:lnTo>
                <a:lnTo>
                  <a:pt x="2632378" y="609599"/>
                </a:lnTo>
                <a:lnTo>
                  <a:pt x="2658073" y="647699"/>
                </a:lnTo>
                <a:lnTo>
                  <a:pt x="2682501" y="685799"/>
                </a:lnTo>
                <a:lnTo>
                  <a:pt x="2705552" y="723899"/>
                </a:lnTo>
                <a:lnTo>
                  <a:pt x="2727119" y="774699"/>
                </a:lnTo>
                <a:close/>
              </a:path>
              <a:path w="2837815" h="3200400">
                <a:moveTo>
                  <a:pt x="2833316" y="1346199"/>
                </a:moveTo>
                <a:lnTo>
                  <a:pt x="2746780" y="1346199"/>
                </a:lnTo>
                <a:lnTo>
                  <a:pt x="2749686" y="1295399"/>
                </a:lnTo>
                <a:lnTo>
                  <a:pt x="2749319" y="1244599"/>
                </a:lnTo>
                <a:lnTo>
                  <a:pt x="2746039" y="1193799"/>
                </a:lnTo>
                <a:lnTo>
                  <a:pt x="2740208" y="1142999"/>
                </a:lnTo>
                <a:lnTo>
                  <a:pt x="2732187" y="1092199"/>
                </a:lnTo>
                <a:lnTo>
                  <a:pt x="2722337" y="1041399"/>
                </a:lnTo>
                <a:lnTo>
                  <a:pt x="2711020" y="1003299"/>
                </a:lnTo>
                <a:lnTo>
                  <a:pt x="2698596" y="952499"/>
                </a:lnTo>
                <a:lnTo>
                  <a:pt x="2685428" y="914399"/>
                </a:lnTo>
                <a:lnTo>
                  <a:pt x="2646503" y="876299"/>
                </a:lnTo>
                <a:lnTo>
                  <a:pt x="2606191" y="850899"/>
                </a:lnTo>
                <a:lnTo>
                  <a:pt x="2564176" y="812799"/>
                </a:lnTo>
                <a:lnTo>
                  <a:pt x="2520141" y="787399"/>
                </a:lnTo>
                <a:lnTo>
                  <a:pt x="2473767" y="761999"/>
                </a:lnTo>
                <a:lnTo>
                  <a:pt x="2424738" y="736599"/>
                </a:lnTo>
                <a:lnTo>
                  <a:pt x="2582078" y="736599"/>
                </a:lnTo>
                <a:lnTo>
                  <a:pt x="2624097" y="774699"/>
                </a:lnTo>
                <a:lnTo>
                  <a:pt x="2727119" y="774699"/>
                </a:lnTo>
                <a:lnTo>
                  <a:pt x="2747094" y="812799"/>
                </a:lnTo>
                <a:lnTo>
                  <a:pt x="2765371" y="863599"/>
                </a:lnTo>
                <a:lnTo>
                  <a:pt x="2781840" y="901699"/>
                </a:lnTo>
                <a:lnTo>
                  <a:pt x="2796395" y="952499"/>
                </a:lnTo>
                <a:lnTo>
                  <a:pt x="2808928" y="1003299"/>
                </a:lnTo>
                <a:lnTo>
                  <a:pt x="2819332" y="1054099"/>
                </a:lnTo>
                <a:lnTo>
                  <a:pt x="2827498" y="1104899"/>
                </a:lnTo>
                <a:lnTo>
                  <a:pt x="2833318" y="1155699"/>
                </a:lnTo>
                <a:lnTo>
                  <a:pt x="2836686" y="1219199"/>
                </a:lnTo>
                <a:lnTo>
                  <a:pt x="2837494" y="1269999"/>
                </a:lnTo>
                <a:lnTo>
                  <a:pt x="2835634" y="1320799"/>
                </a:lnTo>
                <a:lnTo>
                  <a:pt x="2833316" y="1346199"/>
                </a:lnTo>
                <a:close/>
              </a:path>
              <a:path w="2837815" h="3200400">
                <a:moveTo>
                  <a:pt x="595406" y="1015999"/>
                </a:moveTo>
                <a:lnTo>
                  <a:pt x="423403" y="1015999"/>
                </a:lnTo>
                <a:lnTo>
                  <a:pt x="462403" y="990599"/>
                </a:lnTo>
                <a:lnTo>
                  <a:pt x="503562" y="965199"/>
                </a:lnTo>
                <a:lnTo>
                  <a:pt x="546690" y="939799"/>
                </a:lnTo>
                <a:lnTo>
                  <a:pt x="591597" y="927099"/>
                </a:lnTo>
                <a:lnTo>
                  <a:pt x="638094" y="901699"/>
                </a:lnTo>
                <a:lnTo>
                  <a:pt x="685990" y="888999"/>
                </a:lnTo>
                <a:lnTo>
                  <a:pt x="887775" y="838199"/>
                </a:lnTo>
                <a:lnTo>
                  <a:pt x="1088624" y="838199"/>
                </a:lnTo>
                <a:lnTo>
                  <a:pt x="1132074" y="850899"/>
                </a:lnTo>
                <a:lnTo>
                  <a:pt x="1174759" y="850899"/>
                </a:lnTo>
                <a:lnTo>
                  <a:pt x="1216571" y="863599"/>
                </a:lnTo>
                <a:lnTo>
                  <a:pt x="1257406" y="888999"/>
                </a:lnTo>
                <a:lnTo>
                  <a:pt x="1335715" y="914399"/>
                </a:lnTo>
                <a:lnTo>
                  <a:pt x="1372979" y="939799"/>
                </a:lnTo>
                <a:lnTo>
                  <a:pt x="853916" y="939799"/>
                </a:lnTo>
                <a:lnTo>
                  <a:pt x="752635" y="965199"/>
                </a:lnTo>
                <a:lnTo>
                  <a:pt x="704415" y="977899"/>
                </a:lnTo>
                <a:lnTo>
                  <a:pt x="658418" y="990599"/>
                </a:lnTo>
                <a:lnTo>
                  <a:pt x="615098" y="1003299"/>
                </a:lnTo>
                <a:lnTo>
                  <a:pt x="595406" y="1015999"/>
                </a:lnTo>
                <a:close/>
              </a:path>
              <a:path w="2837815" h="3200400">
                <a:moveTo>
                  <a:pt x="1292190" y="2019299"/>
                </a:moveTo>
                <a:lnTo>
                  <a:pt x="889378" y="2019299"/>
                </a:lnTo>
                <a:lnTo>
                  <a:pt x="940176" y="2006599"/>
                </a:lnTo>
                <a:lnTo>
                  <a:pt x="1041641" y="2006599"/>
                </a:lnTo>
                <a:lnTo>
                  <a:pt x="1240846" y="1955799"/>
                </a:lnTo>
                <a:lnTo>
                  <a:pt x="1288017" y="1930399"/>
                </a:lnTo>
                <a:lnTo>
                  <a:pt x="1333482" y="1904999"/>
                </a:lnTo>
                <a:lnTo>
                  <a:pt x="1376915" y="1879599"/>
                </a:lnTo>
                <a:lnTo>
                  <a:pt x="1417990" y="1854199"/>
                </a:lnTo>
                <a:lnTo>
                  <a:pt x="1456379" y="1828799"/>
                </a:lnTo>
                <a:lnTo>
                  <a:pt x="1491757" y="1803399"/>
                </a:lnTo>
                <a:lnTo>
                  <a:pt x="1523796" y="1777999"/>
                </a:lnTo>
                <a:lnTo>
                  <a:pt x="1552171" y="1739899"/>
                </a:lnTo>
                <a:lnTo>
                  <a:pt x="1576553" y="1714499"/>
                </a:lnTo>
                <a:lnTo>
                  <a:pt x="1596618" y="1676399"/>
                </a:lnTo>
                <a:lnTo>
                  <a:pt x="1614977" y="1638299"/>
                </a:lnTo>
                <a:lnTo>
                  <a:pt x="1626473" y="1587499"/>
                </a:lnTo>
                <a:lnTo>
                  <a:pt x="1631656" y="1549399"/>
                </a:lnTo>
                <a:lnTo>
                  <a:pt x="1631074" y="1498599"/>
                </a:lnTo>
                <a:lnTo>
                  <a:pt x="1625276" y="1447799"/>
                </a:lnTo>
                <a:lnTo>
                  <a:pt x="1614811" y="1409699"/>
                </a:lnTo>
                <a:lnTo>
                  <a:pt x="1600228" y="1358899"/>
                </a:lnTo>
                <a:lnTo>
                  <a:pt x="1582076" y="1320799"/>
                </a:lnTo>
                <a:lnTo>
                  <a:pt x="1560903" y="1269999"/>
                </a:lnTo>
                <a:lnTo>
                  <a:pt x="1537259" y="1231899"/>
                </a:lnTo>
                <a:lnTo>
                  <a:pt x="1511693" y="1193799"/>
                </a:lnTo>
                <a:lnTo>
                  <a:pt x="1484752" y="1155699"/>
                </a:lnTo>
                <a:lnTo>
                  <a:pt x="1456987" y="1117599"/>
                </a:lnTo>
                <a:lnTo>
                  <a:pt x="1401178" y="1066799"/>
                </a:lnTo>
                <a:lnTo>
                  <a:pt x="1374232" y="1041399"/>
                </a:lnTo>
                <a:lnTo>
                  <a:pt x="1338619" y="1015999"/>
                </a:lnTo>
                <a:lnTo>
                  <a:pt x="1299300" y="1003299"/>
                </a:lnTo>
                <a:lnTo>
                  <a:pt x="1256732" y="977899"/>
                </a:lnTo>
                <a:lnTo>
                  <a:pt x="1211370" y="965199"/>
                </a:lnTo>
                <a:lnTo>
                  <a:pt x="1163670" y="952499"/>
                </a:lnTo>
                <a:lnTo>
                  <a:pt x="1114089" y="952499"/>
                </a:lnTo>
                <a:lnTo>
                  <a:pt x="1063082" y="939799"/>
                </a:lnTo>
                <a:lnTo>
                  <a:pt x="1372979" y="939799"/>
                </a:lnTo>
                <a:lnTo>
                  <a:pt x="1408840" y="965199"/>
                </a:lnTo>
                <a:lnTo>
                  <a:pt x="1443193" y="990599"/>
                </a:lnTo>
                <a:lnTo>
                  <a:pt x="1475932" y="1015999"/>
                </a:lnTo>
                <a:lnTo>
                  <a:pt x="1506950" y="1041399"/>
                </a:lnTo>
                <a:lnTo>
                  <a:pt x="1536143" y="1079499"/>
                </a:lnTo>
                <a:lnTo>
                  <a:pt x="1563403" y="1104899"/>
                </a:lnTo>
                <a:lnTo>
                  <a:pt x="1588624" y="1142999"/>
                </a:lnTo>
                <a:lnTo>
                  <a:pt x="1611702" y="1181099"/>
                </a:lnTo>
                <a:lnTo>
                  <a:pt x="1632529" y="1206499"/>
                </a:lnTo>
                <a:lnTo>
                  <a:pt x="1651000" y="1244599"/>
                </a:lnTo>
                <a:lnTo>
                  <a:pt x="1667009" y="1282699"/>
                </a:lnTo>
                <a:lnTo>
                  <a:pt x="1680450" y="1320799"/>
                </a:lnTo>
                <a:lnTo>
                  <a:pt x="1691216" y="1358899"/>
                </a:lnTo>
                <a:lnTo>
                  <a:pt x="1699202" y="1409699"/>
                </a:lnTo>
                <a:lnTo>
                  <a:pt x="1704302" y="1447799"/>
                </a:lnTo>
                <a:lnTo>
                  <a:pt x="1706409" y="1485899"/>
                </a:lnTo>
                <a:lnTo>
                  <a:pt x="1705419" y="1536699"/>
                </a:lnTo>
                <a:lnTo>
                  <a:pt x="1701223" y="1574799"/>
                </a:lnTo>
                <a:lnTo>
                  <a:pt x="1693718" y="1612899"/>
                </a:lnTo>
                <a:lnTo>
                  <a:pt x="1682797" y="1663699"/>
                </a:lnTo>
                <a:lnTo>
                  <a:pt x="1668353" y="1701799"/>
                </a:lnTo>
                <a:lnTo>
                  <a:pt x="1650281" y="1752599"/>
                </a:lnTo>
                <a:lnTo>
                  <a:pt x="1625858" y="1777999"/>
                </a:lnTo>
                <a:lnTo>
                  <a:pt x="1599180" y="1816099"/>
                </a:lnTo>
                <a:lnTo>
                  <a:pt x="1570324" y="1841499"/>
                </a:lnTo>
                <a:lnTo>
                  <a:pt x="1539368" y="1866899"/>
                </a:lnTo>
                <a:lnTo>
                  <a:pt x="1506391" y="1904999"/>
                </a:lnTo>
                <a:lnTo>
                  <a:pt x="1471471" y="1930399"/>
                </a:lnTo>
                <a:lnTo>
                  <a:pt x="1434685" y="1943099"/>
                </a:lnTo>
                <a:lnTo>
                  <a:pt x="1396113" y="1968499"/>
                </a:lnTo>
                <a:lnTo>
                  <a:pt x="1355832" y="1993899"/>
                </a:lnTo>
                <a:lnTo>
                  <a:pt x="1313921" y="2006599"/>
                </a:lnTo>
                <a:lnTo>
                  <a:pt x="1292190" y="2019299"/>
                </a:lnTo>
                <a:close/>
              </a:path>
              <a:path w="2837815" h="3200400">
                <a:moveTo>
                  <a:pt x="2721377" y="1790699"/>
                </a:moveTo>
                <a:lnTo>
                  <a:pt x="2624097" y="1790699"/>
                </a:lnTo>
                <a:lnTo>
                  <a:pt x="2644937" y="1752599"/>
                </a:lnTo>
                <a:lnTo>
                  <a:pt x="2662157" y="1701799"/>
                </a:lnTo>
                <a:lnTo>
                  <a:pt x="2676827" y="1650999"/>
                </a:lnTo>
                <a:lnTo>
                  <a:pt x="2690018" y="1600199"/>
                </a:lnTo>
                <a:lnTo>
                  <a:pt x="2702803" y="1549399"/>
                </a:lnTo>
                <a:lnTo>
                  <a:pt x="2716251" y="1485899"/>
                </a:lnTo>
                <a:lnTo>
                  <a:pt x="2731435" y="1435099"/>
                </a:lnTo>
                <a:lnTo>
                  <a:pt x="2696108" y="1396999"/>
                </a:lnTo>
                <a:lnTo>
                  <a:pt x="2658922" y="1358899"/>
                </a:lnTo>
                <a:lnTo>
                  <a:pt x="2582472" y="1282699"/>
                </a:lnTo>
                <a:lnTo>
                  <a:pt x="2544959" y="1244599"/>
                </a:lnTo>
                <a:lnTo>
                  <a:pt x="2509087" y="1206499"/>
                </a:lnTo>
                <a:lnTo>
                  <a:pt x="2592904" y="1206499"/>
                </a:lnTo>
                <a:lnTo>
                  <a:pt x="2637940" y="1257299"/>
                </a:lnTo>
                <a:lnTo>
                  <a:pt x="2672587" y="1282699"/>
                </a:lnTo>
                <a:lnTo>
                  <a:pt x="2708663" y="1320799"/>
                </a:lnTo>
                <a:lnTo>
                  <a:pt x="2746780" y="1346199"/>
                </a:lnTo>
                <a:lnTo>
                  <a:pt x="2833316" y="1346199"/>
                </a:lnTo>
                <a:lnTo>
                  <a:pt x="2830998" y="1371599"/>
                </a:lnTo>
                <a:lnTo>
                  <a:pt x="2823478" y="1435099"/>
                </a:lnTo>
                <a:lnTo>
                  <a:pt x="2814761" y="1473199"/>
                </a:lnTo>
                <a:lnTo>
                  <a:pt x="2802793" y="1523999"/>
                </a:lnTo>
                <a:lnTo>
                  <a:pt x="2789047" y="1562099"/>
                </a:lnTo>
                <a:lnTo>
                  <a:pt x="2775000" y="1612899"/>
                </a:lnTo>
                <a:lnTo>
                  <a:pt x="2762126" y="1650999"/>
                </a:lnTo>
                <a:lnTo>
                  <a:pt x="2746877" y="1714499"/>
                </a:lnTo>
                <a:lnTo>
                  <a:pt x="2730328" y="1765299"/>
                </a:lnTo>
                <a:lnTo>
                  <a:pt x="2721377" y="1790699"/>
                </a:lnTo>
                <a:close/>
              </a:path>
              <a:path w="2837815" h="3200400">
                <a:moveTo>
                  <a:pt x="2484146" y="2171699"/>
                </a:moveTo>
                <a:lnTo>
                  <a:pt x="2340367" y="2171699"/>
                </a:lnTo>
                <a:lnTo>
                  <a:pt x="2377696" y="2133599"/>
                </a:lnTo>
                <a:lnTo>
                  <a:pt x="2413508" y="2108199"/>
                </a:lnTo>
                <a:lnTo>
                  <a:pt x="2447475" y="2070099"/>
                </a:lnTo>
                <a:lnTo>
                  <a:pt x="2479266" y="2044699"/>
                </a:lnTo>
                <a:lnTo>
                  <a:pt x="2508552" y="2006599"/>
                </a:lnTo>
                <a:lnTo>
                  <a:pt x="2535004" y="1955799"/>
                </a:lnTo>
                <a:lnTo>
                  <a:pt x="2558292" y="1917699"/>
                </a:lnTo>
                <a:lnTo>
                  <a:pt x="2578086" y="1866899"/>
                </a:lnTo>
                <a:lnTo>
                  <a:pt x="2547786" y="1816099"/>
                </a:lnTo>
                <a:lnTo>
                  <a:pt x="2512315" y="1777999"/>
                </a:lnTo>
                <a:lnTo>
                  <a:pt x="2475231" y="1739899"/>
                </a:lnTo>
                <a:lnTo>
                  <a:pt x="2440088" y="1689099"/>
                </a:lnTo>
                <a:lnTo>
                  <a:pt x="2521306" y="1689099"/>
                </a:lnTo>
                <a:lnTo>
                  <a:pt x="2551589" y="1727199"/>
                </a:lnTo>
                <a:lnTo>
                  <a:pt x="2585212" y="1765299"/>
                </a:lnTo>
                <a:lnTo>
                  <a:pt x="2624097" y="1790699"/>
                </a:lnTo>
                <a:lnTo>
                  <a:pt x="2721377" y="1790699"/>
                </a:lnTo>
                <a:lnTo>
                  <a:pt x="2712427" y="1816099"/>
                </a:lnTo>
                <a:lnTo>
                  <a:pt x="2693123" y="1866899"/>
                </a:lnTo>
                <a:lnTo>
                  <a:pt x="2673540" y="1904999"/>
                </a:lnTo>
                <a:lnTo>
                  <a:pt x="2652430" y="1943099"/>
                </a:lnTo>
                <a:lnTo>
                  <a:pt x="2629809" y="1981199"/>
                </a:lnTo>
                <a:lnTo>
                  <a:pt x="2605694" y="2019299"/>
                </a:lnTo>
                <a:lnTo>
                  <a:pt x="2580099" y="2057399"/>
                </a:lnTo>
                <a:lnTo>
                  <a:pt x="2553040" y="2095499"/>
                </a:lnTo>
                <a:lnTo>
                  <a:pt x="2524535" y="2120899"/>
                </a:lnTo>
                <a:lnTo>
                  <a:pt x="2494597" y="2158999"/>
                </a:lnTo>
                <a:lnTo>
                  <a:pt x="2484146" y="2171699"/>
                </a:lnTo>
                <a:close/>
              </a:path>
              <a:path w="2837815" h="3200400">
                <a:moveTo>
                  <a:pt x="1496919" y="3136899"/>
                </a:moveTo>
                <a:lnTo>
                  <a:pt x="908098" y="3136899"/>
                </a:lnTo>
                <a:lnTo>
                  <a:pt x="857902" y="3124199"/>
                </a:lnTo>
                <a:lnTo>
                  <a:pt x="807009" y="3124199"/>
                </a:lnTo>
                <a:lnTo>
                  <a:pt x="756422" y="3111499"/>
                </a:lnTo>
                <a:lnTo>
                  <a:pt x="654698" y="3111499"/>
                </a:lnTo>
                <a:lnTo>
                  <a:pt x="532938" y="3086099"/>
                </a:lnTo>
                <a:lnTo>
                  <a:pt x="475925" y="3073399"/>
                </a:lnTo>
                <a:lnTo>
                  <a:pt x="429698" y="3060699"/>
                </a:lnTo>
                <a:lnTo>
                  <a:pt x="385242" y="3009899"/>
                </a:lnTo>
                <a:lnTo>
                  <a:pt x="378473" y="2971799"/>
                </a:lnTo>
                <a:lnTo>
                  <a:pt x="377972" y="2920999"/>
                </a:lnTo>
                <a:lnTo>
                  <a:pt x="381609" y="2870199"/>
                </a:lnTo>
                <a:lnTo>
                  <a:pt x="387251" y="2819399"/>
                </a:lnTo>
                <a:lnTo>
                  <a:pt x="392768" y="2768599"/>
                </a:lnTo>
                <a:lnTo>
                  <a:pt x="400139" y="2717799"/>
                </a:lnTo>
                <a:lnTo>
                  <a:pt x="407880" y="2666999"/>
                </a:lnTo>
                <a:lnTo>
                  <a:pt x="415765" y="2603499"/>
                </a:lnTo>
                <a:lnTo>
                  <a:pt x="423572" y="2552699"/>
                </a:lnTo>
                <a:lnTo>
                  <a:pt x="431076" y="2514599"/>
                </a:lnTo>
                <a:lnTo>
                  <a:pt x="440624" y="2463799"/>
                </a:lnTo>
                <a:lnTo>
                  <a:pt x="449500" y="2400299"/>
                </a:lnTo>
                <a:lnTo>
                  <a:pt x="457991" y="2349499"/>
                </a:lnTo>
                <a:lnTo>
                  <a:pt x="466384" y="2298699"/>
                </a:lnTo>
                <a:lnTo>
                  <a:pt x="474967" y="2247899"/>
                </a:lnTo>
                <a:lnTo>
                  <a:pt x="484026" y="2197099"/>
                </a:lnTo>
                <a:lnTo>
                  <a:pt x="493848" y="2146299"/>
                </a:lnTo>
                <a:lnTo>
                  <a:pt x="504721" y="2095499"/>
                </a:lnTo>
                <a:lnTo>
                  <a:pt x="516932" y="2057399"/>
                </a:lnTo>
                <a:lnTo>
                  <a:pt x="530767" y="2006599"/>
                </a:lnTo>
                <a:lnTo>
                  <a:pt x="685022" y="2006599"/>
                </a:lnTo>
                <a:lnTo>
                  <a:pt x="736269" y="2019299"/>
                </a:lnTo>
                <a:lnTo>
                  <a:pt x="1292190" y="2019299"/>
                </a:lnTo>
                <a:lnTo>
                  <a:pt x="1270458" y="2031999"/>
                </a:lnTo>
                <a:lnTo>
                  <a:pt x="1179188" y="2057399"/>
                </a:lnTo>
                <a:lnTo>
                  <a:pt x="1082648" y="2082799"/>
                </a:lnTo>
                <a:lnTo>
                  <a:pt x="1032598" y="2082799"/>
                </a:lnTo>
                <a:lnTo>
                  <a:pt x="981464" y="2095499"/>
                </a:lnTo>
                <a:lnTo>
                  <a:pt x="599779" y="2095499"/>
                </a:lnTo>
                <a:lnTo>
                  <a:pt x="589815" y="2146299"/>
                </a:lnTo>
                <a:lnTo>
                  <a:pt x="579521" y="2197099"/>
                </a:lnTo>
                <a:lnTo>
                  <a:pt x="569028" y="2235199"/>
                </a:lnTo>
                <a:lnTo>
                  <a:pt x="558467" y="2285999"/>
                </a:lnTo>
                <a:lnTo>
                  <a:pt x="547971" y="2336799"/>
                </a:lnTo>
                <a:lnTo>
                  <a:pt x="537669" y="2374899"/>
                </a:lnTo>
                <a:lnTo>
                  <a:pt x="527694" y="2425699"/>
                </a:lnTo>
                <a:lnTo>
                  <a:pt x="518177" y="2476499"/>
                </a:lnTo>
                <a:lnTo>
                  <a:pt x="509249" y="2527299"/>
                </a:lnTo>
                <a:lnTo>
                  <a:pt x="501042" y="2578099"/>
                </a:lnTo>
                <a:lnTo>
                  <a:pt x="493687" y="2616199"/>
                </a:lnTo>
                <a:lnTo>
                  <a:pt x="487315" y="2666999"/>
                </a:lnTo>
                <a:lnTo>
                  <a:pt x="482059" y="2717799"/>
                </a:lnTo>
                <a:lnTo>
                  <a:pt x="478049" y="2768599"/>
                </a:lnTo>
                <a:lnTo>
                  <a:pt x="475417" y="2819399"/>
                </a:lnTo>
                <a:lnTo>
                  <a:pt x="474293" y="2870199"/>
                </a:lnTo>
                <a:lnTo>
                  <a:pt x="474811" y="2920999"/>
                </a:lnTo>
                <a:lnTo>
                  <a:pt x="477100" y="2971799"/>
                </a:lnTo>
                <a:lnTo>
                  <a:pt x="529065" y="2984499"/>
                </a:lnTo>
                <a:lnTo>
                  <a:pt x="581136" y="2984499"/>
                </a:lnTo>
                <a:lnTo>
                  <a:pt x="685248" y="3009899"/>
                </a:lnTo>
                <a:lnTo>
                  <a:pt x="788740" y="3022599"/>
                </a:lnTo>
                <a:lnTo>
                  <a:pt x="840036" y="3022599"/>
                </a:lnTo>
                <a:lnTo>
                  <a:pt x="941288" y="3047999"/>
                </a:lnTo>
                <a:lnTo>
                  <a:pt x="991071" y="3047999"/>
                </a:lnTo>
                <a:lnTo>
                  <a:pt x="1088514" y="3073399"/>
                </a:lnTo>
                <a:lnTo>
                  <a:pt x="1136000" y="3073399"/>
                </a:lnTo>
                <a:lnTo>
                  <a:pt x="1182545" y="3086099"/>
                </a:lnTo>
                <a:lnTo>
                  <a:pt x="1238849" y="3086099"/>
                </a:lnTo>
                <a:lnTo>
                  <a:pt x="1236199" y="3098799"/>
                </a:lnTo>
                <a:lnTo>
                  <a:pt x="1507639" y="3098799"/>
                </a:lnTo>
                <a:lnTo>
                  <a:pt x="1496919" y="3136899"/>
                </a:lnTo>
                <a:close/>
              </a:path>
              <a:path w="2837815" h="3200400">
                <a:moveTo>
                  <a:pt x="876261" y="2108199"/>
                </a:moveTo>
                <a:lnTo>
                  <a:pt x="656302" y="2108199"/>
                </a:lnTo>
                <a:lnTo>
                  <a:pt x="599779" y="2095499"/>
                </a:lnTo>
                <a:lnTo>
                  <a:pt x="929326" y="2095499"/>
                </a:lnTo>
                <a:lnTo>
                  <a:pt x="876261" y="2108199"/>
                </a:lnTo>
                <a:close/>
              </a:path>
              <a:path w="2837815" h="3200400">
                <a:moveTo>
                  <a:pt x="2141660" y="2425699"/>
                </a:moveTo>
                <a:lnTo>
                  <a:pt x="1887995" y="2425699"/>
                </a:lnTo>
                <a:lnTo>
                  <a:pt x="1935377" y="2412999"/>
                </a:lnTo>
                <a:lnTo>
                  <a:pt x="2031826" y="2362199"/>
                </a:lnTo>
                <a:lnTo>
                  <a:pt x="2079561" y="2349499"/>
                </a:lnTo>
                <a:lnTo>
                  <a:pt x="2126082" y="2324099"/>
                </a:lnTo>
                <a:lnTo>
                  <a:pt x="2170722" y="2298699"/>
                </a:lnTo>
                <a:lnTo>
                  <a:pt x="2212816" y="2273299"/>
                </a:lnTo>
                <a:lnTo>
                  <a:pt x="2251698" y="2235199"/>
                </a:lnTo>
                <a:lnTo>
                  <a:pt x="2286701" y="2209799"/>
                </a:lnTo>
                <a:lnTo>
                  <a:pt x="2275984" y="2184399"/>
                </a:lnTo>
                <a:lnTo>
                  <a:pt x="2262513" y="2158999"/>
                </a:lnTo>
                <a:lnTo>
                  <a:pt x="2245801" y="2146299"/>
                </a:lnTo>
                <a:lnTo>
                  <a:pt x="2225366" y="2133599"/>
                </a:lnTo>
                <a:lnTo>
                  <a:pt x="2316112" y="2133599"/>
                </a:lnTo>
                <a:lnTo>
                  <a:pt x="2324479" y="2146299"/>
                </a:lnTo>
                <a:lnTo>
                  <a:pt x="2340367" y="2171699"/>
                </a:lnTo>
                <a:lnTo>
                  <a:pt x="2484146" y="2171699"/>
                </a:lnTo>
                <a:lnTo>
                  <a:pt x="2463244" y="2197099"/>
                </a:lnTo>
                <a:lnTo>
                  <a:pt x="2430491" y="2222499"/>
                </a:lnTo>
                <a:lnTo>
                  <a:pt x="2396353" y="2247899"/>
                </a:lnTo>
                <a:lnTo>
                  <a:pt x="2360848" y="2285999"/>
                </a:lnTo>
                <a:lnTo>
                  <a:pt x="2323990" y="2311399"/>
                </a:lnTo>
                <a:lnTo>
                  <a:pt x="2285795" y="2336799"/>
                </a:lnTo>
                <a:lnTo>
                  <a:pt x="2246280" y="2362199"/>
                </a:lnTo>
                <a:lnTo>
                  <a:pt x="2205460" y="2387599"/>
                </a:lnTo>
                <a:lnTo>
                  <a:pt x="2163351" y="2412999"/>
                </a:lnTo>
                <a:lnTo>
                  <a:pt x="2141660" y="2425699"/>
                </a:lnTo>
                <a:close/>
              </a:path>
              <a:path w="2837815" h="3200400">
                <a:moveTo>
                  <a:pt x="1530878" y="2997199"/>
                </a:moveTo>
                <a:lnTo>
                  <a:pt x="1450904" y="2997199"/>
                </a:lnTo>
                <a:lnTo>
                  <a:pt x="1456397" y="2946399"/>
                </a:lnTo>
                <a:lnTo>
                  <a:pt x="1461475" y="2895599"/>
                </a:lnTo>
                <a:lnTo>
                  <a:pt x="1467642" y="2844799"/>
                </a:lnTo>
                <a:lnTo>
                  <a:pt x="1476402" y="2793999"/>
                </a:lnTo>
                <a:lnTo>
                  <a:pt x="1489259" y="2743199"/>
                </a:lnTo>
                <a:lnTo>
                  <a:pt x="1463344" y="2705099"/>
                </a:lnTo>
                <a:lnTo>
                  <a:pt x="1442216" y="2666999"/>
                </a:lnTo>
                <a:lnTo>
                  <a:pt x="1421240" y="2628899"/>
                </a:lnTo>
                <a:lnTo>
                  <a:pt x="1395785" y="2590799"/>
                </a:lnTo>
                <a:lnTo>
                  <a:pt x="1361215" y="2552699"/>
                </a:lnTo>
                <a:lnTo>
                  <a:pt x="1312897" y="2539999"/>
                </a:lnTo>
                <a:lnTo>
                  <a:pt x="1443218" y="2539999"/>
                </a:lnTo>
                <a:lnTo>
                  <a:pt x="1450107" y="2565399"/>
                </a:lnTo>
                <a:lnTo>
                  <a:pt x="1465956" y="2590799"/>
                </a:lnTo>
                <a:lnTo>
                  <a:pt x="1485783" y="2616199"/>
                </a:lnTo>
                <a:lnTo>
                  <a:pt x="1504605" y="2641599"/>
                </a:lnTo>
                <a:lnTo>
                  <a:pt x="1596362" y="2641599"/>
                </a:lnTo>
                <a:lnTo>
                  <a:pt x="1589522" y="2666999"/>
                </a:lnTo>
                <a:lnTo>
                  <a:pt x="1578013" y="2717799"/>
                </a:lnTo>
                <a:lnTo>
                  <a:pt x="1568115" y="2768599"/>
                </a:lnTo>
                <a:lnTo>
                  <a:pt x="1559269" y="2819399"/>
                </a:lnTo>
                <a:lnTo>
                  <a:pt x="1550913" y="2882899"/>
                </a:lnTo>
                <a:lnTo>
                  <a:pt x="1542490" y="2933699"/>
                </a:lnTo>
                <a:lnTo>
                  <a:pt x="1533438" y="2984499"/>
                </a:lnTo>
                <a:lnTo>
                  <a:pt x="1530878" y="2997199"/>
                </a:lnTo>
                <a:close/>
              </a:path>
              <a:path w="2837815" h="3200400">
                <a:moveTo>
                  <a:pt x="1596362" y="2641599"/>
                </a:moveTo>
                <a:lnTo>
                  <a:pt x="1504605" y="2641599"/>
                </a:lnTo>
                <a:lnTo>
                  <a:pt x="1513068" y="2616199"/>
                </a:lnTo>
                <a:lnTo>
                  <a:pt x="1518607" y="2590799"/>
                </a:lnTo>
                <a:lnTo>
                  <a:pt x="1522892" y="2565399"/>
                </a:lnTo>
                <a:lnTo>
                  <a:pt x="1527598" y="2539999"/>
                </a:lnTo>
                <a:lnTo>
                  <a:pt x="1833827" y="2539999"/>
                </a:lnTo>
                <a:lnTo>
                  <a:pt x="1728980" y="2565399"/>
                </a:lnTo>
                <a:lnTo>
                  <a:pt x="1674853" y="2565399"/>
                </a:lnTo>
                <a:lnTo>
                  <a:pt x="1619611" y="2578099"/>
                </a:lnTo>
                <a:lnTo>
                  <a:pt x="1603201" y="2616199"/>
                </a:lnTo>
                <a:lnTo>
                  <a:pt x="1596362" y="2641599"/>
                </a:lnTo>
                <a:close/>
              </a:path>
              <a:path w="2837815" h="3200400">
                <a:moveTo>
                  <a:pt x="1507639" y="3098799"/>
                </a:moveTo>
                <a:lnTo>
                  <a:pt x="1283630" y="3098799"/>
                </a:lnTo>
                <a:lnTo>
                  <a:pt x="1330039" y="3086099"/>
                </a:lnTo>
                <a:lnTo>
                  <a:pt x="1373622" y="3073399"/>
                </a:lnTo>
                <a:lnTo>
                  <a:pt x="1412574" y="3060699"/>
                </a:lnTo>
                <a:lnTo>
                  <a:pt x="1376097" y="3022599"/>
                </a:lnTo>
                <a:lnTo>
                  <a:pt x="1343262" y="2984499"/>
                </a:lnTo>
                <a:lnTo>
                  <a:pt x="1308657" y="2959099"/>
                </a:lnTo>
                <a:lnTo>
                  <a:pt x="1266869" y="2933699"/>
                </a:lnTo>
                <a:lnTo>
                  <a:pt x="1379577" y="2933699"/>
                </a:lnTo>
                <a:lnTo>
                  <a:pt x="1412744" y="2971799"/>
                </a:lnTo>
                <a:lnTo>
                  <a:pt x="1450904" y="2997199"/>
                </a:lnTo>
                <a:lnTo>
                  <a:pt x="1530878" y="2997199"/>
                </a:lnTo>
                <a:lnTo>
                  <a:pt x="1523199" y="3035299"/>
                </a:lnTo>
                <a:lnTo>
                  <a:pt x="1511213" y="3086099"/>
                </a:lnTo>
                <a:lnTo>
                  <a:pt x="1507639" y="3098799"/>
                </a:lnTo>
                <a:close/>
              </a:path>
              <a:path w="2837815" h="3200400">
                <a:moveTo>
                  <a:pt x="1236199" y="3200399"/>
                </a:moveTo>
                <a:lnTo>
                  <a:pt x="1147361" y="3174999"/>
                </a:lnTo>
                <a:lnTo>
                  <a:pt x="1099912" y="3162299"/>
                </a:lnTo>
                <a:lnTo>
                  <a:pt x="1044513" y="3149599"/>
                </a:lnTo>
                <a:lnTo>
                  <a:pt x="1002403" y="3149599"/>
                </a:lnTo>
                <a:lnTo>
                  <a:pt x="956598" y="3136899"/>
                </a:lnTo>
                <a:lnTo>
                  <a:pt x="1451305" y="3136899"/>
                </a:lnTo>
                <a:lnTo>
                  <a:pt x="1280476" y="3187699"/>
                </a:lnTo>
                <a:lnTo>
                  <a:pt x="1236199" y="3200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843058" y="5163467"/>
            <a:ext cx="1073785" cy="734695"/>
          </a:xfrm>
          <a:custGeom>
            <a:avLst/>
            <a:gdLst/>
            <a:ahLst/>
            <a:cxnLst/>
            <a:rect l="l" t="t" r="r" b="b"/>
            <a:pathLst>
              <a:path w="1073784" h="734695">
                <a:moveTo>
                  <a:pt x="630170" y="734249"/>
                </a:moveTo>
                <a:lnTo>
                  <a:pt x="581930" y="731453"/>
                </a:lnTo>
                <a:lnTo>
                  <a:pt x="532602" y="726358"/>
                </a:lnTo>
                <a:lnTo>
                  <a:pt x="482835" y="719768"/>
                </a:lnTo>
                <a:lnTo>
                  <a:pt x="384583" y="705321"/>
                </a:lnTo>
                <a:lnTo>
                  <a:pt x="337396" y="699072"/>
                </a:lnTo>
                <a:lnTo>
                  <a:pt x="281929" y="693357"/>
                </a:lnTo>
                <a:lnTo>
                  <a:pt x="227132" y="688426"/>
                </a:lnTo>
                <a:lnTo>
                  <a:pt x="174056" y="682762"/>
                </a:lnTo>
                <a:lnTo>
                  <a:pt x="123752" y="674850"/>
                </a:lnTo>
                <a:lnTo>
                  <a:pt x="77274" y="663172"/>
                </a:lnTo>
                <a:lnTo>
                  <a:pt x="35672" y="646213"/>
                </a:lnTo>
                <a:lnTo>
                  <a:pt x="0" y="622456"/>
                </a:lnTo>
                <a:lnTo>
                  <a:pt x="1635" y="570075"/>
                </a:lnTo>
                <a:lnTo>
                  <a:pt x="4503" y="519467"/>
                </a:lnTo>
                <a:lnTo>
                  <a:pt x="8242" y="469137"/>
                </a:lnTo>
                <a:lnTo>
                  <a:pt x="16533" y="369589"/>
                </a:lnTo>
                <a:lnTo>
                  <a:pt x="20221" y="319881"/>
                </a:lnTo>
                <a:lnTo>
                  <a:pt x="23027" y="269892"/>
                </a:lnTo>
                <a:lnTo>
                  <a:pt x="22090" y="231545"/>
                </a:lnTo>
                <a:lnTo>
                  <a:pt x="18963" y="190389"/>
                </a:lnTo>
                <a:lnTo>
                  <a:pt x="17868" y="148743"/>
                </a:lnTo>
                <a:lnTo>
                  <a:pt x="23027" y="108930"/>
                </a:lnTo>
                <a:lnTo>
                  <a:pt x="65101" y="47866"/>
                </a:lnTo>
                <a:lnTo>
                  <a:pt x="100507" y="27103"/>
                </a:lnTo>
                <a:lnTo>
                  <a:pt x="142832" y="12420"/>
                </a:lnTo>
                <a:lnTo>
                  <a:pt x="190081" y="3494"/>
                </a:lnTo>
                <a:lnTo>
                  <a:pt x="240261" y="0"/>
                </a:lnTo>
                <a:lnTo>
                  <a:pt x="291376" y="1614"/>
                </a:lnTo>
                <a:lnTo>
                  <a:pt x="334696" y="6394"/>
                </a:lnTo>
                <a:lnTo>
                  <a:pt x="380191" y="13649"/>
                </a:lnTo>
                <a:lnTo>
                  <a:pt x="427502" y="22839"/>
                </a:lnTo>
                <a:lnTo>
                  <a:pt x="476268" y="33424"/>
                </a:lnTo>
                <a:lnTo>
                  <a:pt x="627696" y="68157"/>
                </a:lnTo>
                <a:lnTo>
                  <a:pt x="678681" y="78927"/>
                </a:lnTo>
                <a:lnTo>
                  <a:pt x="729320" y="88394"/>
                </a:lnTo>
                <a:lnTo>
                  <a:pt x="779253" y="96019"/>
                </a:lnTo>
                <a:lnTo>
                  <a:pt x="828119" y="101260"/>
                </a:lnTo>
                <a:lnTo>
                  <a:pt x="846224" y="102461"/>
                </a:lnTo>
                <a:lnTo>
                  <a:pt x="259340" y="102461"/>
                </a:lnTo>
                <a:lnTo>
                  <a:pt x="210552" y="104549"/>
                </a:lnTo>
                <a:lnTo>
                  <a:pt x="162462" y="111548"/>
                </a:lnTo>
                <a:lnTo>
                  <a:pt x="115001" y="124243"/>
                </a:lnTo>
                <a:lnTo>
                  <a:pt x="106914" y="174031"/>
                </a:lnTo>
                <a:lnTo>
                  <a:pt x="101251" y="225518"/>
                </a:lnTo>
                <a:lnTo>
                  <a:pt x="97544" y="278407"/>
                </a:lnTo>
                <a:lnTo>
                  <a:pt x="95326" y="332399"/>
                </a:lnTo>
                <a:lnTo>
                  <a:pt x="94190" y="384438"/>
                </a:lnTo>
                <a:lnTo>
                  <a:pt x="93489" y="442507"/>
                </a:lnTo>
                <a:lnTo>
                  <a:pt x="92936" y="498029"/>
                </a:lnTo>
                <a:lnTo>
                  <a:pt x="92004" y="553466"/>
                </a:lnTo>
                <a:lnTo>
                  <a:pt x="134543" y="567043"/>
                </a:lnTo>
                <a:lnTo>
                  <a:pt x="180203" y="578595"/>
                </a:lnTo>
                <a:lnTo>
                  <a:pt x="228410" y="588371"/>
                </a:lnTo>
                <a:lnTo>
                  <a:pt x="278592" y="596623"/>
                </a:lnTo>
                <a:lnTo>
                  <a:pt x="330177" y="603599"/>
                </a:lnTo>
                <a:lnTo>
                  <a:pt x="382592" y="609551"/>
                </a:lnTo>
                <a:lnTo>
                  <a:pt x="637074" y="632698"/>
                </a:lnTo>
                <a:lnTo>
                  <a:pt x="682444" y="637756"/>
                </a:lnTo>
                <a:lnTo>
                  <a:pt x="970816" y="637756"/>
                </a:lnTo>
                <a:lnTo>
                  <a:pt x="966148" y="653108"/>
                </a:lnTo>
                <a:lnTo>
                  <a:pt x="919121" y="660626"/>
                </a:lnTo>
                <a:lnTo>
                  <a:pt x="871797" y="677131"/>
                </a:lnTo>
                <a:lnTo>
                  <a:pt x="823450" y="697539"/>
                </a:lnTo>
                <a:lnTo>
                  <a:pt x="773356" y="716766"/>
                </a:lnTo>
                <a:lnTo>
                  <a:pt x="720786" y="729729"/>
                </a:lnTo>
                <a:lnTo>
                  <a:pt x="676671" y="733943"/>
                </a:lnTo>
                <a:lnTo>
                  <a:pt x="630170" y="734249"/>
                </a:lnTo>
                <a:close/>
              </a:path>
              <a:path w="1073784" h="734695">
                <a:moveTo>
                  <a:pt x="970816" y="637756"/>
                </a:moveTo>
                <a:lnTo>
                  <a:pt x="682444" y="637756"/>
                </a:lnTo>
                <a:lnTo>
                  <a:pt x="694373" y="591649"/>
                </a:lnTo>
                <a:lnTo>
                  <a:pt x="705740" y="542331"/>
                </a:lnTo>
                <a:lnTo>
                  <a:pt x="716421" y="490734"/>
                </a:lnTo>
                <a:lnTo>
                  <a:pt x="726291" y="437792"/>
                </a:lnTo>
                <a:lnTo>
                  <a:pt x="735224" y="384438"/>
                </a:lnTo>
                <a:lnTo>
                  <a:pt x="743097" y="331605"/>
                </a:lnTo>
                <a:lnTo>
                  <a:pt x="749784" y="280225"/>
                </a:lnTo>
                <a:lnTo>
                  <a:pt x="755161" y="231232"/>
                </a:lnTo>
                <a:lnTo>
                  <a:pt x="759103" y="185559"/>
                </a:lnTo>
                <a:lnTo>
                  <a:pt x="709483" y="180142"/>
                </a:lnTo>
                <a:lnTo>
                  <a:pt x="659539" y="172057"/>
                </a:lnTo>
                <a:lnTo>
                  <a:pt x="609365" y="162063"/>
                </a:lnTo>
                <a:lnTo>
                  <a:pt x="458366" y="128223"/>
                </a:lnTo>
                <a:lnTo>
                  <a:pt x="408179" y="118189"/>
                </a:lnTo>
                <a:lnTo>
                  <a:pt x="358219" y="110045"/>
                </a:lnTo>
                <a:lnTo>
                  <a:pt x="308575" y="104549"/>
                </a:lnTo>
                <a:lnTo>
                  <a:pt x="259340" y="102461"/>
                </a:lnTo>
                <a:lnTo>
                  <a:pt x="846224" y="102461"/>
                </a:lnTo>
                <a:lnTo>
                  <a:pt x="940566" y="109210"/>
                </a:lnTo>
                <a:lnTo>
                  <a:pt x="990468" y="116750"/>
                </a:lnTo>
                <a:lnTo>
                  <a:pt x="1035048" y="130919"/>
                </a:lnTo>
                <a:lnTo>
                  <a:pt x="1073477" y="154907"/>
                </a:lnTo>
                <a:lnTo>
                  <a:pt x="1069785" y="185559"/>
                </a:lnTo>
                <a:lnTo>
                  <a:pt x="812765" y="185559"/>
                </a:lnTo>
                <a:lnTo>
                  <a:pt x="804729" y="244904"/>
                </a:lnTo>
                <a:lnTo>
                  <a:pt x="802773" y="298767"/>
                </a:lnTo>
                <a:lnTo>
                  <a:pt x="807059" y="347296"/>
                </a:lnTo>
                <a:lnTo>
                  <a:pt x="817749" y="390640"/>
                </a:lnTo>
                <a:lnTo>
                  <a:pt x="835007" y="428948"/>
                </a:lnTo>
                <a:lnTo>
                  <a:pt x="852862" y="453824"/>
                </a:lnTo>
                <a:lnTo>
                  <a:pt x="774457" y="453824"/>
                </a:lnTo>
                <a:lnTo>
                  <a:pt x="771614" y="495052"/>
                </a:lnTo>
                <a:lnTo>
                  <a:pt x="764475" y="531985"/>
                </a:lnTo>
                <a:lnTo>
                  <a:pt x="758488" y="570075"/>
                </a:lnTo>
                <a:lnTo>
                  <a:pt x="759103" y="614774"/>
                </a:lnTo>
                <a:lnTo>
                  <a:pt x="977803" y="614774"/>
                </a:lnTo>
                <a:lnTo>
                  <a:pt x="970816" y="637756"/>
                </a:lnTo>
                <a:close/>
              </a:path>
              <a:path w="1073784" h="734695">
                <a:moveTo>
                  <a:pt x="1005893" y="515141"/>
                </a:moveTo>
                <a:lnTo>
                  <a:pt x="927805" y="515141"/>
                </a:lnTo>
                <a:lnTo>
                  <a:pt x="929911" y="482751"/>
                </a:lnTo>
                <a:lnTo>
                  <a:pt x="935718" y="454067"/>
                </a:lnTo>
                <a:lnTo>
                  <a:pt x="943316" y="427179"/>
                </a:lnTo>
                <a:lnTo>
                  <a:pt x="950798" y="400177"/>
                </a:lnTo>
                <a:lnTo>
                  <a:pt x="922923" y="357537"/>
                </a:lnTo>
                <a:lnTo>
                  <a:pt x="898784" y="311157"/>
                </a:lnTo>
                <a:lnTo>
                  <a:pt x="874780" y="264635"/>
                </a:lnTo>
                <a:lnTo>
                  <a:pt x="847307" y="221570"/>
                </a:lnTo>
                <a:lnTo>
                  <a:pt x="812765" y="185559"/>
                </a:lnTo>
                <a:lnTo>
                  <a:pt x="1069785" y="185559"/>
                </a:lnTo>
                <a:lnTo>
                  <a:pt x="1068861" y="193233"/>
                </a:lnTo>
                <a:lnTo>
                  <a:pt x="904804" y="193233"/>
                </a:lnTo>
                <a:lnTo>
                  <a:pt x="916060" y="226049"/>
                </a:lnTo>
                <a:lnTo>
                  <a:pt x="931455" y="254730"/>
                </a:lnTo>
                <a:lnTo>
                  <a:pt x="948860" y="281405"/>
                </a:lnTo>
                <a:lnTo>
                  <a:pt x="966148" y="308205"/>
                </a:lnTo>
                <a:lnTo>
                  <a:pt x="1051570" y="308205"/>
                </a:lnTo>
                <a:lnTo>
                  <a:pt x="1050647" y="313717"/>
                </a:lnTo>
                <a:lnTo>
                  <a:pt x="1040972" y="364597"/>
                </a:lnTo>
                <a:lnTo>
                  <a:pt x="1030382" y="414563"/>
                </a:lnTo>
                <a:lnTo>
                  <a:pt x="1018947" y="463685"/>
                </a:lnTo>
                <a:lnTo>
                  <a:pt x="1006736" y="512032"/>
                </a:lnTo>
                <a:lnTo>
                  <a:pt x="1005893" y="515141"/>
                </a:lnTo>
                <a:close/>
              </a:path>
              <a:path w="1073784" h="734695">
                <a:moveTo>
                  <a:pt x="1051570" y="308205"/>
                </a:moveTo>
                <a:lnTo>
                  <a:pt x="966148" y="308205"/>
                </a:lnTo>
                <a:lnTo>
                  <a:pt x="973630" y="285025"/>
                </a:lnTo>
                <a:lnTo>
                  <a:pt x="980595" y="261330"/>
                </a:lnTo>
                <a:lnTo>
                  <a:pt x="986084" y="236164"/>
                </a:lnTo>
                <a:lnTo>
                  <a:pt x="989140" y="208576"/>
                </a:lnTo>
                <a:lnTo>
                  <a:pt x="966994" y="205803"/>
                </a:lnTo>
                <a:lnTo>
                  <a:pt x="947926" y="199954"/>
                </a:lnTo>
                <a:lnTo>
                  <a:pt x="928381" y="194581"/>
                </a:lnTo>
                <a:lnTo>
                  <a:pt x="904804" y="193233"/>
                </a:lnTo>
                <a:lnTo>
                  <a:pt x="1068861" y="193233"/>
                </a:lnTo>
                <a:lnTo>
                  <a:pt x="1066969" y="208941"/>
                </a:lnTo>
                <a:lnTo>
                  <a:pt x="1059336" y="261855"/>
                </a:lnTo>
                <a:lnTo>
                  <a:pt x="1051570" y="308205"/>
                </a:lnTo>
                <a:close/>
              </a:path>
              <a:path w="1073784" h="734695">
                <a:moveTo>
                  <a:pt x="977803" y="614774"/>
                </a:moveTo>
                <a:lnTo>
                  <a:pt x="759103" y="614774"/>
                </a:lnTo>
                <a:lnTo>
                  <a:pt x="793415" y="608825"/>
                </a:lnTo>
                <a:lnTo>
                  <a:pt x="825404" y="600562"/>
                </a:lnTo>
                <a:lnTo>
                  <a:pt x="856830" y="591742"/>
                </a:lnTo>
                <a:lnTo>
                  <a:pt x="889454" y="584122"/>
                </a:lnTo>
                <a:lnTo>
                  <a:pt x="861872" y="550383"/>
                </a:lnTo>
                <a:lnTo>
                  <a:pt x="835616" y="515314"/>
                </a:lnTo>
                <a:lnTo>
                  <a:pt x="807529" y="482075"/>
                </a:lnTo>
                <a:lnTo>
                  <a:pt x="774457" y="453824"/>
                </a:lnTo>
                <a:lnTo>
                  <a:pt x="852862" y="453824"/>
                </a:lnTo>
                <a:lnTo>
                  <a:pt x="858994" y="462368"/>
                </a:lnTo>
                <a:lnTo>
                  <a:pt x="889873" y="491050"/>
                </a:lnTo>
                <a:lnTo>
                  <a:pt x="927805" y="515141"/>
                </a:lnTo>
                <a:lnTo>
                  <a:pt x="1005893" y="515141"/>
                </a:lnTo>
                <a:lnTo>
                  <a:pt x="993819" y="559672"/>
                </a:lnTo>
                <a:lnTo>
                  <a:pt x="980266" y="606674"/>
                </a:lnTo>
                <a:lnTo>
                  <a:pt x="977803" y="6147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1275" y="3339638"/>
            <a:ext cx="14565449" cy="149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5655" y="3021687"/>
            <a:ext cx="16536688" cy="5836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2529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10.png" Type="http://schemas.openxmlformats.org/officeDocument/2006/relationships/image"/><Relationship Id="rId2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1.png" Type="http://schemas.openxmlformats.org/officeDocument/2006/relationships/image"/><Relationship Id="rId2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2.png" Type="http://schemas.openxmlformats.org/officeDocument/2006/relationships/image"/><Relationship Id="rId2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2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15.png" Type="http://schemas.openxmlformats.org/officeDocument/2006/relationships/image"/><Relationship Id="rId2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17.pn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17.pn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3" Target="../media/image30.png" Type="http://schemas.openxmlformats.org/officeDocument/2006/relationships/image"/><Relationship Id="rId2" Target="../media/image29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3" Target="../media/image29.png" Type="http://schemas.openxmlformats.org/officeDocument/2006/relationships/image"/><Relationship Id="rId2" Target="../media/image30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8.jpe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29.png" Type="http://schemas.openxmlformats.org/officeDocument/2006/relationships/image"/><Relationship Id="rId2" Target="../media/image30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8.jpe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pole.formation@u-bourgogne.Fr" TargetMode="External"/><Relationship Id="rId2" Type="http://schemas.openxmlformats.org/officeDocument/2006/relationships/hyperlink" Target="mailto:sophie.morlaix@u-bourgogne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scale.auroux@u-bourgogne.fr" TargetMode="External"/><Relationship Id="rId5" Type="http://schemas.openxmlformats.org/officeDocument/2006/relationships/hyperlink" Target="mailto:vanessa.vaizant@u-bourgogne.fr" TargetMode="External"/><Relationship Id="rId4" Type="http://schemas.openxmlformats.org/officeDocument/2006/relationships/hyperlink" Target="http://www.u-bourgogne.f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25668" y="0"/>
            <a:ext cx="9462331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1028700"/>
            <a:ext cx="9705975" cy="8229600"/>
          </a:xfrm>
          <a:custGeom>
            <a:avLst/>
            <a:gdLst/>
            <a:ahLst/>
            <a:cxnLst/>
            <a:rect l="l" t="t" r="r" b="b"/>
            <a:pathLst>
              <a:path w="9705975" h="8229600">
                <a:moveTo>
                  <a:pt x="0" y="0"/>
                </a:moveTo>
                <a:lnTo>
                  <a:pt x="9705974" y="0"/>
                </a:lnTo>
                <a:lnTo>
                  <a:pt x="97059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8828" y="8276766"/>
            <a:ext cx="1162049" cy="704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47865" y="7427714"/>
            <a:ext cx="5923915" cy="8464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2350" spc="-30" dirty="0">
                <a:latin typeface="Calibri"/>
                <a:cs typeface="Calibri"/>
              </a:rPr>
              <a:t> </a:t>
            </a:r>
            <a:r>
              <a:rPr sz="2350" spc="370" dirty="0">
                <a:latin typeface="Calibri"/>
                <a:cs typeface="Calibri"/>
              </a:rPr>
              <a:t>06</a:t>
            </a:r>
            <a:r>
              <a:rPr sz="2350" spc="-25" dirty="0">
                <a:latin typeface="Calibri"/>
                <a:cs typeface="Calibri"/>
              </a:rPr>
              <a:t> </a:t>
            </a:r>
            <a:r>
              <a:rPr sz="2350" spc="145" dirty="0">
                <a:latin typeface="Calibri"/>
                <a:cs typeface="Calibri"/>
              </a:rPr>
              <a:t>octobre</a:t>
            </a:r>
            <a:r>
              <a:rPr sz="2350" spc="-25" dirty="0">
                <a:latin typeface="Calibri"/>
                <a:cs typeface="Calibri"/>
              </a:rPr>
              <a:t> </a:t>
            </a:r>
            <a:r>
              <a:rPr sz="2350" spc="155" dirty="0">
                <a:latin typeface="Calibri"/>
                <a:cs typeface="Calibri"/>
              </a:rPr>
              <a:t>2021</a:t>
            </a:r>
            <a:endParaRPr sz="23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2350" spc="-25" dirty="0">
                <a:latin typeface="Calibri"/>
                <a:cs typeface="Calibri"/>
              </a:rPr>
              <a:t> </a:t>
            </a:r>
            <a:r>
              <a:rPr sz="2350" spc="125" dirty="0">
                <a:latin typeface="Calibri"/>
                <a:cs typeface="Calibri"/>
              </a:rPr>
              <a:t>Maison</a:t>
            </a:r>
            <a:r>
              <a:rPr sz="2350" spc="-20" dirty="0">
                <a:latin typeface="Calibri"/>
                <a:cs typeface="Calibri"/>
              </a:rPr>
              <a:t> </a:t>
            </a:r>
            <a:r>
              <a:rPr sz="2350" spc="200" dirty="0">
                <a:latin typeface="Calibri"/>
                <a:cs typeface="Calibri"/>
              </a:rPr>
              <a:t>des</a:t>
            </a:r>
            <a:r>
              <a:rPr sz="2350" spc="-20" dirty="0">
                <a:latin typeface="Calibri"/>
                <a:cs typeface="Calibri"/>
              </a:rPr>
              <a:t> </a:t>
            </a:r>
            <a:r>
              <a:rPr sz="2350" spc="204" dirty="0">
                <a:latin typeface="Calibri"/>
                <a:cs typeface="Calibri"/>
              </a:rPr>
              <a:t>Sciences</a:t>
            </a:r>
            <a:r>
              <a:rPr sz="2350" spc="-20" dirty="0">
                <a:latin typeface="Calibri"/>
                <a:cs typeface="Calibri"/>
              </a:rPr>
              <a:t> </a:t>
            </a:r>
            <a:r>
              <a:rPr sz="2350" spc="170" dirty="0">
                <a:latin typeface="Calibri"/>
                <a:cs typeface="Calibri"/>
              </a:rPr>
              <a:t>de</a:t>
            </a:r>
            <a:r>
              <a:rPr sz="2350" spc="-20" dirty="0">
                <a:latin typeface="Calibri"/>
                <a:cs typeface="Calibri"/>
              </a:rPr>
              <a:t> </a:t>
            </a:r>
            <a:r>
              <a:rPr sz="2350" spc="150" dirty="0">
                <a:latin typeface="Calibri"/>
                <a:cs typeface="Calibri"/>
              </a:rPr>
              <a:t>l'Homme</a:t>
            </a:r>
            <a:r>
              <a:rPr sz="2350" spc="-20" dirty="0">
                <a:latin typeface="Calibri"/>
                <a:cs typeface="Calibri"/>
              </a:rPr>
              <a:t> </a:t>
            </a:r>
            <a:r>
              <a:rPr sz="2350" spc="114" dirty="0">
                <a:latin typeface="Calibri"/>
                <a:cs typeface="Calibri"/>
              </a:rPr>
              <a:t>(MSH)</a:t>
            </a:r>
            <a:endParaRPr sz="23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5385" y="2872718"/>
            <a:ext cx="9334500" cy="3311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900"/>
              </a:lnSpc>
              <a:spcBef>
                <a:spcPts val="100"/>
              </a:spcBef>
            </a:pPr>
            <a:r>
              <a:rPr lang="fr-FR" sz="6200" spc="430" dirty="0">
                <a:solidFill>
                  <a:srgbClr val="EC7703"/>
                </a:solidFill>
              </a:rPr>
              <a:t>L’UB, u</a:t>
            </a:r>
            <a:r>
              <a:rPr sz="6200" spc="430" dirty="0">
                <a:solidFill>
                  <a:srgbClr val="EC7703"/>
                </a:solidFill>
              </a:rPr>
              <a:t>ne université  </a:t>
            </a:r>
            <a:r>
              <a:rPr sz="6200" spc="434" dirty="0">
                <a:solidFill>
                  <a:srgbClr val="EC7703"/>
                </a:solidFill>
              </a:rPr>
              <a:t>rayonnante</a:t>
            </a:r>
            <a:r>
              <a:rPr sz="6200" spc="-145" dirty="0">
                <a:solidFill>
                  <a:srgbClr val="EC7703"/>
                </a:solidFill>
              </a:rPr>
              <a:t> </a:t>
            </a:r>
            <a:r>
              <a:rPr sz="6200" spc="515" dirty="0">
                <a:solidFill>
                  <a:srgbClr val="EC7703"/>
                </a:solidFill>
              </a:rPr>
              <a:t>et</a:t>
            </a:r>
            <a:r>
              <a:rPr sz="6200" spc="-140" dirty="0">
                <a:solidFill>
                  <a:srgbClr val="EC7703"/>
                </a:solidFill>
              </a:rPr>
              <a:t> </a:t>
            </a:r>
            <a:r>
              <a:rPr sz="6200" spc="420" dirty="0">
                <a:solidFill>
                  <a:srgbClr val="EC7703"/>
                </a:solidFill>
              </a:rPr>
              <a:t>inclusive</a:t>
            </a:r>
            <a:r>
              <a:rPr sz="6200" spc="-155" dirty="0">
                <a:solidFill>
                  <a:srgbClr val="EC7703"/>
                </a:solidFill>
              </a:rPr>
              <a:t>  </a:t>
            </a:r>
            <a:r>
              <a:rPr sz="6200" spc="430" dirty="0">
                <a:solidFill>
                  <a:srgbClr val="EC7703"/>
                </a:solidFill>
              </a:rPr>
              <a:t>à</a:t>
            </a:r>
            <a:r>
              <a:rPr sz="6200" spc="-145" dirty="0">
                <a:solidFill>
                  <a:srgbClr val="EC7703"/>
                </a:solidFill>
              </a:rPr>
              <a:t> </a:t>
            </a:r>
            <a:r>
              <a:rPr sz="6200" spc="275" dirty="0">
                <a:solidFill>
                  <a:srgbClr val="EC7703"/>
                </a:solidFill>
              </a:rPr>
              <a:t>la</a:t>
            </a:r>
            <a:r>
              <a:rPr sz="6200" spc="-145" dirty="0">
                <a:solidFill>
                  <a:srgbClr val="EC7703"/>
                </a:solidFill>
              </a:rPr>
              <a:t> </a:t>
            </a:r>
            <a:r>
              <a:rPr sz="6200" spc="480" dirty="0">
                <a:solidFill>
                  <a:srgbClr val="EC7703"/>
                </a:solidFill>
              </a:rPr>
              <a:t>rencontre</a:t>
            </a:r>
            <a:r>
              <a:rPr sz="6200" spc="-145" dirty="0">
                <a:solidFill>
                  <a:srgbClr val="EC7703"/>
                </a:solidFill>
              </a:rPr>
              <a:t> </a:t>
            </a:r>
            <a:r>
              <a:rPr sz="6200" spc="585" dirty="0">
                <a:solidFill>
                  <a:srgbClr val="EC7703"/>
                </a:solidFill>
              </a:rPr>
              <a:t>des</a:t>
            </a:r>
            <a:r>
              <a:rPr sz="6200" spc="-145" dirty="0">
                <a:solidFill>
                  <a:srgbClr val="EC7703"/>
                </a:solidFill>
              </a:rPr>
              <a:t> </a:t>
            </a:r>
            <a:r>
              <a:rPr sz="6200" spc="555" dirty="0">
                <a:solidFill>
                  <a:srgbClr val="EC7703"/>
                </a:solidFill>
              </a:rPr>
              <a:t>lycées</a:t>
            </a:r>
            <a:endParaRPr sz="6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909" y="0"/>
            <a:ext cx="17654270" cy="10287000"/>
          </a:xfrm>
          <a:custGeom>
            <a:avLst/>
            <a:gdLst/>
            <a:ahLst/>
            <a:cxnLst/>
            <a:rect l="l" t="t" r="r" b="b"/>
            <a:pathLst>
              <a:path w="17654270" h="10287000">
                <a:moveTo>
                  <a:pt x="0" y="10286999"/>
                </a:moveTo>
                <a:lnTo>
                  <a:pt x="17654089" y="10286999"/>
                </a:lnTo>
                <a:lnTo>
                  <a:pt x="1765408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34365" cy="10287000"/>
          </a:xfrm>
          <a:custGeom>
            <a:avLst/>
            <a:gdLst/>
            <a:ahLst/>
            <a:cxnLst/>
            <a:rect l="l" t="t" r="r" b="b"/>
            <a:pathLst>
              <a:path w="634365" h="10287000">
                <a:moveTo>
                  <a:pt x="0" y="10286999"/>
                </a:moveTo>
                <a:lnTo>
                  <a:pt x="0" y="0"/>
                </a:lnTo>
                <a:lnTo>
                  <a:pt x="633909" y="0"/>
                </a:lnTo>
                <a:lnTo>
                  <a:pt x="633909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0310" y="588672"/>
            <a:ext cx="16859885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5200" spc="420" dirty="0"/>
              <a:t>6 domaines de formation</a:t>
            </a:r>
            <a:endParaRPr sz="5200" dirty="0"/>
          </a:p>
        </p:txBody>
      </p:sp>
      <p:sp>
        <p:nvSpPr>
          <p:cNvPr id="5" name="object 5"/>
          <p:cNvSpPr/>
          <p:nvPr/>
        </p:nvSpPr>
        <p:spPr>
          <a:xfrm>
            <a:off x="1805610" y="9551966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0326" y="9028003"/>
            <a:ext cx="1000125" cy="990600"/>
          </a:xfrm>
          <a:custGeom>
            <a:avLst/>
            <a:gdLst/>
            <a:ahLst/>
            <a:cxnLst/>
            <a:rect l="l" t="t" r="r" b="b"/>
            <a:pathLst>
              <a:path w="1000125" h="990600">
                <a:moveTo>
                  <a:pt x="1000125" y="990599"/>
                </a:moveTo>
                <a:lnTo>
                  <a:pt x="0" y="990599"/>
                </a:lnTo>
                <a:lnTo>
                  <a:pt x="0" y="0"/>
                </a:lnTo>
                <a:lnTo>
                  <a:pt x="1000125" y="990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0555" y="8745719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508" y="2247900"/>
            <a:ext cx="13200476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4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909" y="0"/>
            <a:ext cx="17654270" cy="10287000"/>
          </a:xfrm>
          <a:custGeom>
            <a:avLst/>
            <a:gdLst/>
            <a:ahLst/>
            <a:cxnLst/>
            <a:rect l="l" t="t" r="r" b="b"/>
            <a:pathLst>
              <a:path w="17654270" h="10287000">
                <a:moveTo>
                  <a:pt x="0" y="10286999"/>
                </a:moveTo>
                <a:lnTo>
                  <a:pt x="17654089" y="10286999"/>
                </a:lnTo>
                <a:lnTo>
                  <a:pt x="1765408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34365" cy="10287000"/>
          </a:xfrm>
          <a:custGeom>
            <a:avLst/>
            <a:gdLst/>
            <a:ahLst/>
            <a:cxnLst/>
            <a:rect l="l" t="t" r="r" b="b"/>
            <a:pathLst>
              <a:path w="634365" h="10287000">
                <a:moveTo>
                  <a:pt x="0" y="10286999"/>
                </a:moveTo>
                <a:lnTo>
                  <a:pt x="0" y="0"/>
                </a:lnTo>
                <a:lnTo>
                  <a:pt x="633909" y="0"/>
                </a:lnTo>
                <a:lnTo>
                  <a:pt x="633909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0310" y="588672"/>
            <a:ext cx="16859885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5200" spc="420" dirty="0"/>
              <a:t>Environnement, terre, aliments, </a:t>
            </a:r>
            <a:r>
              <a:rPr lang="fr-FR" sz="5200" spc="420" dirty="0" err="1"/>
              <a:t>sc.biologiques</a:t>
            </a:r>
            <a:endParaRPr sz="5200" dirty="0"/>
          </a:p>
        </p:txBody>
      </p:sp>
      <p:sp>
        <p:nvSpPr>
          <p:cNvPr id="5" name="object 5"/>
          <p:cNvSpPr/>
          <p:nvPr/>
        </p:nvSpPr>
        <p:spPr>
          <a:xfrm>
            <a:off x="1805610" y="9551966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0326" y="9028003"/>
            <a:ext cx="1000125" cy="990600"/>
          </a:xfrm>
          <a:custGeom>
            <a:avLst/>
            <a:gdLst/>
            <a:ahLst/>
            <a:cxnLst/>
            <a:rect l="l" t="t" r="r" b="b"/>
            <a:pathLst>
              <a:path w="1000125" h="990600">
                <a:moveTo>
                  <a:pt x="1000125" y="990599"/>
                </a:moveTo>
                <a:lnTo>
                  <a:pt x="0" y="990599"/>
                </a:lnTo>
                <a:lnTo>
                  <a:pt x="0" y="0"/>
                </a:lnTo>
                <a:lnTo>
                  <a:pt x="1000125" y="990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0555" y="8745719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360" y="1836062"/>
            <a:ext cx="12871840" cy="78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00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909" y="0"/>
            <a:ext cx="17654270" cy="10287000"/>
          </a:xfrm>
          <a:custGeom>
            <a:avLst/>
            <a:gdLst/>
            <a:ahLst/>
            <a:cxnLst/>
            <a:rect l="l" t="t" r="r" b="b"/>
            <a:pathLst>
              <a:path w="17654270" h="10287000">
                <a:moveTo>
                  <a:pt x="0" y="10286999"/>
                </a:moveTo>
                <a:lnTo>
                  <a:pt x="17654089" y="10286999"/>
                </a:lnTo>
                <a:lnTo>
                  <a:pt x="1765408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34365" cy="10287000"/>
          </a:xfrm>
          <a:custGeom>
            <a:avLst/>
            <a:gdLst/>
            <a:ahLst/>
            <a:cxnLst/>
            <a:rect l="l" t="t" r="r" b="b"/>
            <a:pathLst>
              <a:path w="634365" h="10287000">
                <a:moveTo>
                  <a:pt x="0" y="10286999"/>
                </a:moveTo>
                <a:lnTo>
                  <a:pt x="0" y="0"/>
                </a:lnTo>
                <a:lnTo>
                  <a:pt x="633909" y="0"/>
                </a:lnTo>
                <a:lnTo>
                  <a:pt x="633909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0310" y="588672"/>
            <a:ext cx="16859885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5200" spc="420" dirty="0"/>
              <a:t>Sciences et techniques</a:t>
            </a:r>
            <a:endParaRPr sz="5200" dirty="0"/>
          </a:p>
        </p:txBody>
      </p:sp>
      <p:sp>
        <p:nvSpPr>
          <p:cNvPr id="5" name="object 5"/>
          <p:cNvSpPr/>
          <p:nvPr/>
        </p:nvSpPr>
        <p:spPr>
          <a:xfrm>
            <a:off x="1805610" y="9551966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0326" y="9028003"/>
            <a:ext cx="1000125" cy="990600"/>
          </a:xfrm>
          <a:custGeom>
            <a:avLst/>
            <a:gdLst/>
            <a:ahLst/>
            <a:cxnLst/>
            <a:rect l="l" t="t" r="r" b="b"/>
            <a:pathLst>
              <a:path w="1000125" h="990600">
                <a:moveTo>
                  <a:pt x="1000125" y="990599"/>
                </a:moveTo>
                <a:lnTo>
                  <a:pt x="0" y="990599"/>
                </a:lnTo>
                <a:lnTo>
                  <a:pt x="0" y="0"/>
                </a:lnTo>
                <a:lnTo>
                  <a:pt x="1000125" y="990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0555" y="8745719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735" y="1714500"/>
            <a:ext cx="13198227" cy="791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909" y="0"/>
            <a:ext cx="17654270" cy="10287000"/>
          </a:xfrm>
          <a:custGeom>
            <a:avLst/>
            <a:gdLst/>
            <a:ahLst/>
            <a:cxnLst/>
            <a:rect l="l" t="t" r="r" b="b"/>
            <a:pathLst>
              <a:path w="17654270" h="10287000">
                <a:moveTo>
                  <a:pt x="0" y="10286999"/>
                </a:moveTo>
                <a:lnTo>
                  <a:pt x="17654089" y="10286999"/>
                </a:lnTo>
                <a:lnTo>
                  <a:pt x="1765408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34365" cy="10287000"/>
          </a:xfrm>
          <a:custGeom>
            <a:avLst/>
            <a:gdLst/>
            <a:ahLst/>
            <a:cxnLst/>
            <a:rect l="l" t="t" r="r" b="b"/>
            <a:pathLst>
              <a:path w="634365" h="10287000">
                <a:moveTo>
                  <a:pt x="0" y="10286999"/>
                </a:moveTo>
                <a:lnTo>
                  <a:pt x="0" y="0"/>
                </a:lnTo>
                <a:lnTo>
                  <a:pt x="633909" y="0"/>
                </a:lnTo>
                <a:lnTo>
                  <a:pt x="633909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0310" y="588672"/>
            <a:ext cx="16859885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5200" spc="420" dirty="0"/>
              <a:t>Santé, sport, psychologie</a:t>
            </a:r>
            <a:endParaRPr sz="5200" dirty="0"/>
          </a:p>
        </p:txBody>
      </p:sp>
      <p:sp>
        <p:nvSpPr>
          <p:cNvPr id="5" name="object 5"/>
          <p:cNvSpPr/>
          <p:nvPr/>
        </p:nvSpPr>
        <p:spPr>
          <a:xfrm>
            <a:off x="1805610" y="9551966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0326" y="9028003"/>
            <a:ext cx="1000125" cy="990600"/>
          </a:xfrm>
          <a:custGeom>
            <a:avLst/>
            <a:gdLst/>
            <a:ahLst/>
            <a:cxnLst/>
            <a:rect l="l" t="t" r="r" b="b"/>
            <a:pathLst>
              <a:path w="1000125" h="990600">
                <a:moveTo>
                  <a:pt x="1000125" y="990599"/>
                </a:moveTo>
                <a:lnTo>
                  <a:pt x="0" y="990599"/>
                </a:lnTo>
                <a:lnTo>
                  <a:pt x="0" y="0"/>
                </a:lnTo>
                <a:lnTo>
                  <a:pt x="1000125" y="990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0555" y="8745719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43" y="1714500"/>
            <a:ext cx="12927631" cy="769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5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909" y="0"/>
            <a:ext cx="17654270" cy="10287000"/>
          </a:xfrm>
          <a:custGeom>
            <a:avLst/>
            <a:gdLst/>
            <a:ahLst/>
            <a:cxnLst/>
            <a:rect l="l" t="t" r="r" b="b"/>
            <a:pathLst>
              <a:path w="17654270" h="10287000">
                <a:moveTo>
                  <a:pt x="0" y="10286999"/>
                </a:moveTo>
                <a:lnTo>
                  <a:pt x="17654089" y="10286999"/>
                </a:lnTo>
                <a:lnTo>
                  <a:pt x="1765408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34365" cy="10287000"/>
          </a:xfrm>
          <a:custGeom>
            <a:avLst/>
            <a:gdLst/>
            <a:ahLst/>
            <a:cxnLst/>
            <a:rect l="l" t="t" r="r" b="b"/>
            <a:pathLst>
              <a:path w="634365" h="10287000">
                <a:moveTo>
                  <a:pt x="0" y="10286999"/>
                </a:moveTo>
                <a:lnTo>
                  <a:pt x="0" y="0"/>
                </a:lnTo>
                <a:lnTo>
                  <a:pt x="633909" y="0"/>
                </a:lnTo>
                <a:lnTo>
                  <a:pt x="633909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0310" y="588672"/>
            <a:ext cx="16859885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5200" spc="420" dirty="0"/>
              <a:t>Droit, sciences politiques, économie</a:t>
            </a:r>
            <a:endParaRPr sz="5200" dirty="0"/>
          </a:p>
        </p:txBody>
      </p:sp>
      <p:sp>
        <p:nvSpPr>
          <p:cNvPr id="5" name="object 5"/>
          <p:cNvSpPr/>
          <p:nvPr/>
        </p:nvSpPr>
        <p:spPr>
          <a:xfrm>
            <a:off x="1805610" y="9551966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0326" y="9028003"/>
            <a:ext cx="1000125" cy="990600"/>
          </a:xfrm>
          <a:custGeom>
            <a:avLst/>
            <a:gdLst/>
            <a:ahLst/>
            <a:cxnLst/>
            <a:rect l="l" t="t" r="r" b="b"/>
            <a:pathLst>
              <a:path w="1000125" h="990600">
                <a:moveTo>
                  <a:pt x="1000125" y="990599"/>
                </a:moveTo>
                <a:lnTo>
                  <a:pt x="0" y="990599"/>
                </a:lnTo>
                <a:lnTo>
                  <a:pt x="0" y="0"/>
                </a:lnTo>
                <a:lnTo>
                  <a:pt x="1000125" y="990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0555" y="8745719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735" y="1330822"/>
            <a:ext cx="12129465" cy="82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4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909" y="0"/>
            <a:ext cx="17654270" cy="10287000"/>
          </a:xfrm>
          <a:custGeom>
            <a:avLst/>
            <a:gdLst/>
            <a:ahLst/>
            <a:cxnLst/>
            <a:rect l="l" t="t" r="r" b="b"/>
            <a:pathLst>
              <a:path w="17654270" h="10287000">
                <a:moveTo>
                  <a:pt x="0" y="10286999"/>
                </a:moveTo>
                <a:lnTo>
                  <a:pt x="17654089" y="10286999"/>
                </a:lnTo>
                <a:lnTo>
                  <a:pt x="1765408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34365" cy="10287000"/>
          </a:xfrm>
          <a:custGeom>
            <a:avLst/>
            <a:gdLst/>
            <a:ahLst/>
            <a:cxnLst/>
            <a:rect l="l" t="t" r="r" b="b"/>
            <a:pathLst>
              <a:path w="634365" h="10287000">
                <a:moveTo>
                  <a:pt x="0" y="10286999"/>
                </a:moveTo>
                <a:lnTo>
                  <a:pt x="0" y="0"/>
                </a:lnTo>
                <a:lnTo>
                  <a:pt x="633909" y="0"/>
                </a:lnTo>
                <a:lnTo>
                  <a:pt x="633909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0310" y="588672"/>
            <a:ext cx="16859885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5200" spc="420" dirty="0"/>
              <a:t>Sciences humaines, lettres, langues</a:t>
            </a:r>
            <a:endParaRPr sz="5200" dirty="0"/>
          </a:p>
        </p:txBody>
      </p:sp>
      <p:sp>
        <p:nvSpPr>
          <p:cNvPr id="5" name="object 5"/>
          <p:cNvSpPr/>
          <p:nvPr/>
        </p:nvSpPr>
        <p:spPr>
          <a:xfrm>
            <a:off x="1805610" y="9551966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0326" y="9028003"/>
            <a:ext cx="1000125" cy="990600"/>
          </a:xfrm>
          <a:custGeom>
            <a:avLst/>
            <a:gdLst/>
            <a:ahLst/>
            <a:cxnLst/>
            <a:rect l="l" t="t" r="r" b="b"/>
            <a:pathLst>
              <a:path w="1000125" h="990600">
                <a:moveTo>
                  <a:pt x="1000125" y="990599"/>
                </a:moveTo>
                <a:lnTo>
                  <a:pt x="0" y="990599"/>
                </a:lnTo>
                <a:lnTo>
                  <a:pt x="0" y="0"/>
                </a:lnTo>
                <a:lnTo>
                  <a:pt x="1000125" y="990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0555" y="8745719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968" y="1474224"/>
            <a:ext cx="12419878" cy="82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97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909" y="0"/>
            <a:ext cx="17654270" cy="10287000"/>
          </a:xfrm>
          <a:custGeom>
            <a:avLst/>
            <a:gdLst/>
            <a:ahLst/>
            <a:cxnLst/>
            <a:rect l="l" t="t" r="r" b="b"/>
            <a:pathLst>
              <a:path w="17654270" h="10287000">
                <a:moveTo>
                  <a:pt x="0" y="10286999"/>
                </a:moveTo>
                <a:lnTo>
                  <a:pt x="17654089" y="10286999"/>
                </a:lnTo>
                <a:lnTo>
                  <a:pt x="1765408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34365" cy="10287000"/>
          </a:xfrm>
          <a:custGeom>
            <a:avLst/>
            <a:gdLst/>
            <a:ahLst/>
            <a:cxnLst/>
            <a:rect l="l" t="t" r="r" b="b"/>
            <a:pathLst>
              <a:path w="634365" h="10287000">
                <a:moveTo>
                  <a:pt x="0" y="10286999"/>
                </a:moveTo>
                <a:lnTo>
                  <a:pt x="0" y="0"/>
                </a:lnTo>
                <a:lnTo>
                  <a:pt x="633909" y="0"/>
                </a:lnTo>
                <a:lnTo>
                  <a:pt x="633909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0310" y="588672"/>
            <a:ext cx="16859885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5200" spc="420" dirty="0"/>
              <a:t>Formations technologiques, ingénierie et management</a:t>
            </a:r>
            <a:endParaRPr sz="5200" dirty="0"/>
          </a:p>
        </p:txBody>
      </p:sp>
      <p:sp>
        <p:nvSpPr>
          <p:cNvPr id="5" name="object 5"/>
          <p:cNvSpPr/>
          <p:nvPr/>
        </p:nvSpPr>
        <p:spPr>
          <a:xfrm>
            <a:off x="1805610" y="9551966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0326" y="9028003"/>
            <a:ext cx="1000125" cy="990600"/>
          </a:xfrm>
          <a:custGeom>
            <a:avLst/>
            <a:gdLst/>
            <a:ahLst/>
            <a:cxnLst/>
            <a:rect l="l" t="t" r="r" b="b"/>
            <a:pathLst>
              <a:path w="1000125" h="990600">
                <a:moveTo>
                  <a:pt x="1000125" y="990599"/>
                </a:moveTo>
                <a:lnTo>
                  <a:pt x="0" y="990599"/>
                </a:lnTo>
                <a:lnTo>
                  <a:pt x="0" y="0"/>
                </a:lnTo>
                <a:lnTo>
                  <a:pt x="1000125" y="990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0555" y="8745719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538" y="2160555"/>
            <a:ext cx="12049262" cy="77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24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2998732"/>
            <a:ext cx="13668375" cy="6259830"/>
          </a:xfrm>
          <a:custGeom>
            <a:avLst/>
            <a:gdLst/>
            <a:ahLst/>
            <a:cxnLst/>
            <a:rect l="l" t="t" r="r" b="b"/>
            <a:pathLst>
              <a:path w="13668375" h="6259830">
                <a:moveTo>
                  <a:pt x="0" y="6259573"/>
                </a:moveTo>
                <a:lnTo>
                  <a:pt x="13668374" y="6259573"/>
                </a:lnTo>
                <a:lnTo>
                  <a:pt x="13668374" y="0"/>
                </a:lnTo>
                <a:lnTo>
                  <a:pt x="0" y="0"/>
                </a:lnTo>
                <a:lnTo>
                  <a:pt x="0" y="625957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1028705"/>
            <a:ext cx="13667105" cy="1970405"/>
          </a:xfrm>
          <a:custGeom>
            <a:avLst/>
            <a:gdLst/>
            <a:ahLst/>
            <a:cxnLst/>
            <a:rect l="l" t="t" r="r" b="b"/>
            <a:pathLst>
              <a:path w="13667105" h="1970405">
                <a:moveTo>
                  <a:pt x="0" y="0"/>
                </a:moveTo>
                <a:lnTo>
                  <a:pt x="13667056" y="0"/>
                </a:lnTo>
                <a:lnTo>
                  <a:pt x="13667056" y="1970026"/>
                </a:lnTo>
                <a:lnTo>
                  <a:pt x="0" y="19700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5"/>
              </a:spcBef>
            </a:pPr>
            <a:r>
              <a:rPr spc="350" dirty="0"/>
              <a:t>Une </a:t>
            </a:r>
            <a:r>
              <a:rPr spc="285" dirty="0"/>
              <a:t>politique </a:t>
            </a:r>
            <a:r>
              <a:rPr spc="355" dirty="0"/>
              <a:t>volontariste </a:t>
            </a:r>
            <a:r>
              <a:rPr spc="345" dirty="0"/>
              <a:t>en </a:t>
            </a:r>
            <a:r>
              <a:rPr spc="385" dirty="0"/>
              <a:t>faveur </a:t>
            </a:r>
            <a:r>
              <a:rPr spc="375" dirty="0"/>
              <a:t>de  </a:t>
            </a:r>
            <a:r>
              <a:rPr spc="409" dirty="0"/>
              <a:t>l'accompagnement</a:t>
            </a:r>
            <a:r>
              <a:rPr spc="-5" dirty="0"/>
              <a:t> </a:t>
            </a:r>
            <a:r>
              <a:rPr spc="375" dirty="0"/>
              <a:t>de</a:t>
            </a:r>
            <a:r>
              <a:rPr spc="-5" dirty="0"/>
              <a:t> </a:t>
            </a:r>
            <a:r>
              <a:rPr spc="405" dirty="0"/>
              <a:t>tous</a:t>
            </a:r>
            <a:r>
              <a:rPr spc="-5" dirty="0"/>
              <a:t> </a:t>
            </a:r>
            <a:r>
              <a:rPr spc="380" dirty="0"/>
              <a:t>les</a:t>
            </a:r>
            <a:r>
              <a:rPr spc="-5" dirty="0"/>
              <a:t> </a:t>
            </a:r>
            <a:r>
              <a:rPr spc="370" dirty="0"/>
              <a:t>étudiants</a:t>
            </a:r>
          </a:p>
        </p:txBody>
      </p:sp>
      <p:sp>
        <p:nvSpPr>
          <p:cNvPr id="6" name="object 6"/>
          <p:cNvSpPr/>
          <p:nvPr/>
        </p:nvSpPr>
        <p:spPr>
          <a:xfrm>
            <a:off x="13111774" y="7658153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6309" y="5657189"/>
            <a:ext cx="123824" cy="1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30234" y="5377788"/>
            <a:ext cx="858520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47700">
              <a:lnSpc>
                <a:spcPct val="116700"/>
              </a:lnSpc>
              <a:spcBef>
                <a:spcPts val="95"/>
              </a:spcBef>
            </a:pPr>
            <a:r>
              <a:rPr sz="3000" b="1" spc="195" dirty="0">
                <a:solidFill>
                  <a:srgbClr val="FFFFFF"/>
                </a:solidFill>
                <a:latin typeface="Calibri"/>
                <a:cs typeface="Calibri"/>
              </a:rPr>
              <a:t>Politique</a:t>
            </a:r>
            <a:r>
              <a:rPr sz="3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145" dirty="0">
                <a:solidFill>
                  <a:srgbClr val="FFFFFF"/>
                </a:solidFill>
                <a:latin typeface="Calibri"/>
                <a:cs typeface="Calibri"/>
              </a:rPr>
              <a:t>d’aide</a:t>
            </a:r>
            <a:r>
              <a:rPr sz="3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204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3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13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200" dirty="0">
                <a:solidFill>
                  <a:srgbClr val="FFFFFF"/>
                </a:solidFill>
                <a:latin typeface="Calibri"/>
                <a:cs typeface="Calibri"/>
              </a:rPr>
              <a:t>socialisation</a:t>
            </a:r>
            <a:r>
              <a:rPr sz="3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200" dirty="0">
                <a:solidFill>
                  <a:srgbClr val="FFFFFF"/>
                </a:solidFill>
                <a:latin typeface="Calibri"/>
                <a:cs typeface="Calibri"/>
              </a:rPr>
              <a:t>étudiante</a:t>
            </a:r>
            <a:r>
              <a:rPr sz="3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75" dirty="0">
                <a:solidFill>
                  <a:srgbClr val="FFFFFF"/>
                </a:solidFill>
                <a:latin typeface="Calibri"/>
                <a:cs typeface="Calibri"/>
              </a:rPr>
              <a:t>:  </a:t>
            </a:r>
            <a:r>
              <a:rPr sz="3000" spc="185" dirty="0">
                <a:solidFill>
                  <a:srgbClr val="FFFFFF"/>
                </a:solidFill>
                <a:latin typeface="Calibri"/>
                <a:cs typeface="Calibri"/>
              </a:rPr>
              <a:t>Tutorat </a:t>
            </a:r>
            <a:r>
              <a:rPr sz="3000" spc="2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3000" spc="125" dirty="0">
                <a:solidFill>
                  <a:srgbClr val="FFFFFF"/>
                </a:solidFill>
                <a:latin typeface="Calibri"/>
                <a:cs typeface="Calibri"/>
              </a:rPr>
              <a:t>rentrée, </a:t>
            </a:r>
            <a:r>
              <a:rPr sz="3000" spc="185" dirty="0">
                <a:solidFill>
                  <a:srgbClr val="FFFFFF"/>
                </a:solidFill>
                <a:latin typeface="Calibri"/>
                <a:cs typeface="Calibri"/>
              </a:rPr>
              <a:t>manifestations </a:t>
            </a:r>
            <a:r>
              <a:rPr sz="3000" spc="170" dirty="0">
                <a:solidFill>
                  <a:srgbClr val="FFFFFF"/>
                </a:solidFill>
                <a:latin typeface="Calibri"/>
                <a:cs typeface="Calibri"/>
              </a:rPr>
              <a:t>d'accueil  </a:t>
            </a:r>
            <a:r>
              <a:rPr sz="3000" spc="210" dirty="0">
                <a:solidFill>
                  <a:srgbClr val="FFFFFF"/>
                </a:solidFill>
                <a:latin typeface="Calibri"/>
                <a:cs typeface="Calibri"/>
              </a:rPr>
              <a:t>(campus </a:t>
            </a:r>
            <a:r>
              <a:rPr sz="3000" spc="135" dirty="0">
                <a:solidFill>
                  <a:srgbClr val="FFFFFF"/>
                </a:solidFill>
                <a:latin typeface="Calibri"/>
                <a:cs typeface="Calibri"/>
              </a:rPr>
              <a:t>Days), </a:t>
            </a:r>
            <a:r>
              <a:rPr sz="3000" spc="235" dirty="0">
                <a:solidFill>
                  <a:srgbClr val="FFFFFF"/>
                </a:solidFill>
                <a:latin typeface="Calibri"/>
                <a:cs typeface="Calibri"/>
              </a:rPr>
              <a:t>services </a:t>
            </a:r>
            <a:r>
              <a:rPr sz="3000" spc="165" dirty="0">
                <a:solidFill>
                  <a:srgbClr val="FFFFFF"/>
                </a:solidFill>
                <a:latin typeface="Calibri"/>
                <a:cs typeface="Calibri"/>
              </a:rPr>
              <a:t>supports, </a:t>
            </a:r>
            <a:r>
              <a:rPr sz="3000" spc="204" dirty="0">
                <a:solidFill>
                  <a:srgbClr val="FFFFFF"/>
                </a:solidFill>
                <a:latin typeface="Calibri"/>
                <a:cs typeface="Calibri"/>
              </a:rPr>
              <a:t>associations  </a:t>
            </a:r>
            <a:r>
              <a:rPr sz="3000" spc="150" dirty="0">
                <a:solidFill>
                  <a:srgbClr val="FFFFFF"/>
                </a:solidFill>
                <a:latin typeface="Calibri"/>
                <a:cs typeface="Calibri"/>
              </a:rPr>
              <a:t>étudiantes, </a:t>
            </a:r>
            <a:r>
              <a:rPr sz="3000" spc="180" dirty="0">
                <a:solidFill>
                  <a:srgbClr val="FFFFFF"/>
                </a:solidFill>
                <a:latin typeface="Calibri"/>
                <a:cs typeface="Calibri"/>
              </a:rPr>
              <a:t>dispositifs </a:t>
            </a:r>
            <a:r>
              <a:rPr sz="3000" spc="145" dirty="0">
                <a:solidFill>
                  <a:srgbClr val="FFFFFF"/>
                </a:solidFill>
                <a:latin typeface="Calibri"/>
                <a:cs typeface="Calibri"/>
              </a:rPr>
              <a:t>particuliers</a:t>
            </a:r>
            <a:r>
              <a:rPr sz="3000" spc="-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65" dirty="0">
                <a:solidFill>
                  <a:srgbClr val="FFFFFF"/>
                </a:solidFill>
                <a:latin typeface="Calibri"/>
                <a:cs typeface="Calibri"/>
              </a:rPr>
              <a:t>...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2998732"/>
            <a:ext cx="13668375" cy="6259830"/>
          </a:xfrm>
          <a:custGeom>
            <a:avLst/>
            <a:gdLst/>
            <a:ahLst/>
            <a:cxnLst/>
            <a:rect l="l" t="t" r="r" b="b"/>
            <a:pathLst>
              <a:path w="13668375" h="6259830">
                <a:moveTo>
                  <a:pt x="0" y="6259573"/>
                </a:moveTo>
                <a:lnTo>
                  <a:pt x="13668374" y="6259573"/>
                </a:lnTo>
                <a:lnTo>
                  <a:pt x="13668374" y="0"/>
                </a:lnTo>
                <a:lnTo>
                  <a:pt x="0" y="0"/>
                </a:lnTo>
                <a:lnTo>
                  <a:pt x="0" y="6259573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1028705"/>
            <a:ext cx="13667105" cy="1970405"/>
          </a:xfrm>
          <a:custGeom>
            <a:avLst/>
            <a:gdLst/>
            <a:ahLst/>
            <a:cxnLst/>
            <a:rect l="l" t="t" r="r" b="b"/>
            <a:pathLst>
              <a:path w="13667105" h="1970405">
                <a:moveTo>
                  <a:pt x="0" y="0"/>
                </a:moveTo>
                <a:lnTo>
                  <a:pt x="13667056" y="0"/>
                </a:lnTo>
                <a:lnTo>
                  <a:pt x="13667056" y="1970026"/>
                </a:lnTo>
                <a:lnTo>
                  <a:pt x="0" y="19700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5"/>
              </a:spcBef>
            </a:pPr>
            <a:r>
              <a:rPr spc="350" dirty="0"/>
              <a:t>Une </a:t>
            </a:r>
            <a:r>
              <a:rPr spc="285" dirty="0"/>
              <a:t>politique </a:t>
            </a:r>
            <a:r>
              <a:rPr spc="355" dirty="0"/>
              <a:t>volontariste </a:t>
            </a:r>
            <a:r>
              <a:rPr spc="345" dirty="0"/>
              <a:t>en </a:t>
            </a:r>
            <a:r>
              <a:rPr spc="385" dirty="0"/>
              <a:t>faveur </a:t>
            </a:r>
            <a:r>
              <a:rPr spc="375" dirty="0"/>
              <a:t>de  </a:t>
            </a:r>
            <a:r>
              <a:rPr spc="409" dirty="0"/>
              <a:t>l'accompagnement</a:t>
            </a:r>
            <a:r>
              <a:rPr spc="-5" dirty="0"/>
              <a:t> </a:t>
            </a:r>
            <a:r>
              <a:rPr spc="375" dirty="0"/>
              <a:t>de</a:t>
            </a:r>
            <a:r>
              <a:rPr spc="-5" dirty="0"/>
              <a:t> </a:t>
            </a:r>
            <a:r>
              <a:rPr spc="405" dirty="0"/>
              <a:t>tous</a:t>
            </a:r>
            <a:r>
              <a:rPr spc="-5" dirty="0"/>
              <a:t> </a:t>
            </a:r>
            <a:r>
              <a:rPr spc="380" dirty="0"/>
              <a:t>les</a:t>
            </a:r>
            <a:r>
              <a:rPr spc="-5" dirty="0"/>
              <a:t> </a:t>
            </a:r>
            <a:r>
              <a:rPr spc="370" dirty="0"/>
              <a:t>étudiants</a:t>
            </a:r>
          </a:p>
        </p:txBody>
      </p:sp>
      <p:sp>
        <p:nvSpPr>
          <p:cNvPr id="6" name="object 6"/>
          <p:cNvSpPr/>
          <p:nvPr/>
        </p:nvSpPr>
        <p:spPr>
          <a:xfrm>
            <a:off x="13111774" y="7658153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6805" y="5479887"/>
            <a:ext cx="123824" cy="1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6805" y="7613487"/>
            <a:ext cx="123824" cy="1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90730" y="5200487"/>
            <a:ext cx="9709785" cy="3225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59765">
              <a:lnSpc>
                <a:spcPct val="100000"/>
              </a:lnSpc>
              <a:spcBef>
                <a:spcPts val="700"/>
              </a:spcBef>
            </a:pPr>
            <a:r>
              <a:rPr sz="3000" b="1" spc="195" dirty="0">
                <a:solidFill>
                  <a:srgbClr val="FFFFFF"/>
                </a:solidFill>
                <a:latin typeface="Calibri"/>
                <a:cs typeface="Calibri"/>
              </a:rPr>
              <a:t>Politique</a:t>
            </a:r>
            <a:r>
              <a:rPr sz="3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165" dirty="0">
                <a:solidFill>
                  <a:srgbClr val="FFFFFF"/>
                </a:solidFill>
                <a:latin typeface="Calibri"/>
                <a:cs typeface="Calibri"/>
              </a:rPr>
              <a:t>d'aide</a:t>
            </a:r>
            <a:r>
              <a:rPr sz="3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204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3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13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245" dirty="0">
                <a:solidFill>
                  <a:srgbClr val="FFFFFF"/>
                </a:solidFill>
                <a:latin typeface="Calibri"/>
                <a:cs typeface="Calibri"/>
              </a:rPr>
              <a:t>réussite</a:t>
            </a:r>
            <a:r>
              <a:rPr sz="3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7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ts val="4200"/>
              </a:lnSpc>
              <a:spcBef>
                <a:spcPts val="240"/>
              </a:spcBef>
            </a:pPr>
            <a:r>
              <a:rPr sz="3000" spc="245" dirty="0">
                <a:solidFill>
                  <a:srgbClr val="FFFFFF"/>
                </a:solidFill>
                <a:latin typeface="Calibri"/>
                <a:cs typeface="Calibri"/>
              </a:rPr>
              <a:t>Loi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375" dirty="0">
                <a:solidFill>
                  <a:srgbClr val="FFFFFF"/>
                </a:solidFill>
                <a:latin typeface="Calibri"/>
                <a:cs typeface="Calibri"/>
              </a:rPr>
              <a:t>ORE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2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80" dirty="0">
                <a:solidFill>
                  <a:srgbClr val="FFFFFF"/>
                </a:solidFill>
                <a:latin typeface="Calibri"/>
                <a:cs typeface="Calibri"/>
              </a:rPr>
              <a:t>parcoursup-dispositif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335" dirty="0">
                <a:solidFill>
                  <a:srgbClr val="FFFFFF"/>
                </a:solidFill>
                <a:latin typeface="Calibri"/>
                <a:cs typeface="Calibri"/>
              </a:rPr>
              <a:t>AGIL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8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80" dirty="0">
                <a:solidFill>
                  <a:srgbClr val="FFFFFF"/>
                </a:solidFill>
                <a:latin typeface="Calibri"/>
                <a:cs typeface="Calibri"/>
              </a:rPr>
              <a:t>OUI-SI,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95" dirty="0">
                <a:solidFill>
                  <a:srgbClr val="FFFFFF"/>
                </a:solidFill>
                <a:latin typeface="Calibri"/>
                <a:cs typeface="Calibri"/>
              </a:rPr>
              <a:t>Contrat  </a:t>
            </a:r>
            <a:r>
              <a:rPr sz="3000" spc="245" dirty="0">
                <a:solidFill>
                  <a:srgbClr val="FFFFFF"/>
                </a:solidFill>
                <a:latin typeface="Calibri"/>
                <a:cs typeface="Calibri"/>
              </a:rPr>
              <a:t>Pédagogique </a:t>
            </a:r>
            <a:r>
              <a:rPr sz="3000" spc="114" dirty="0">
                <a:solidFill>
                  <a:srgbClr val="FFFFFF"/>
                </a:solidFill>
                <a:latin typeface="Calibri"/>
                <a:cs typeface="Calibri"/>
              </a:rPr>
              <a:t>étudiant, </a:t>
            </a:r>
            <a:r>
              <a:rPr sz="3000" spc="140" dirty="0">
                <a:solidFill>
                  <a:srgbClr val="FFFFFF"/>
                </a:solidFill>
                <a:latin typeface="Calibri"/>
                <a:cs typeface="Calibri"/>
              </a:rPr>
              <a:t>tutorat</a:t>
            </a:r>
            <a:r>
              <a:rPr sz="3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65" dirty="0">
                <a:solidFill>
                  <a:srgbClr val="FFFFFF"/>
                </a:solidFill>
                <a:latin typeface="Calibri"/>
                <a:cs typeface="Calibri"/>
              </a:rPr>
              <a:t>d'accompagnement...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00">
              <a:latin typeface="Calibri"/>
              <a:cs typeface="Calibri"/>
            </a:endParaRPr>
          </a:p>
          <a:p>
            <a:pPr marL="659765">
              <a:lnSpc>
                <a:spcPct val="100000"/>
              </a:lnSpc>
            </a:pPr>
            <a:r>
              <a:rPr sz="3000" b="1" spc="195" dirty="0">
                <a:solidFill>
                  <a:srgbClr val="FFFFFF"/>
                </a:solidFill>
                <a:latin typeface="Calibri"/>
                <a:cs typeface="Calibri"/>
              </a:rPr>
              <a:t>Politique</a:t>
            </a:r>
            <a:r>
              <a:rPr sz="3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165" dirty="0">
                <a:solidFill>
                  <a:srgbClr val="FFFFFF"/>
                </a:solidFill>
                <a:latin typeface="Calibri"/>
                <a:cs typeface="Calibri"/>
              </a:rPr>
              <a:t>d'aide</a:t>
            </a:r>
            <a:r>
              <a:rPr sz="3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204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3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160" dirty="0">
                <a:solidFill>
                  <a:srgbClr val="FFFFFF"/>
                </a:solidFill>
                <a:latin typeface="Calibri"/>
                <a:cs typeface="Calibri"/>
              </a:rPr>
              <a:t>l'orientation</a:t>
            </a:r>
            <a:r>
              <a:rPr sz="3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7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spc="190" dirty="0">
                <a:solidFill>
                  <a:srgbClr val="FFFFFF"/>
                </a:solidFill>
                <a:latin typeface="Calibri"/>
                <a:cs typeface="Calibri"/>
              </a:rPr>
              <a:t>Parcoursup,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40" dirty="0">
                <a:solidFill>
                  <a:srgbClr val="FFFFFF"/>
                </a:solidFill>
                <a:latin typeface="Calibri"/>
                <a:cs typeface="Calibri"/>
              </a:rPr>
              <a:t>semestre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45" dirty="0">
                <a:solidFill>
                  <a:srgbClr val="FFFFFF"/>
                </a:solidFill>
                <a:latin typeface="Calibri"/>
                <a:cs typeface="Calibri"/>
              </a:rPr>
              <a:t>REO,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95" dirty="0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30" dirty="0">
                <a:solidFill>
                  <a:srgbClr val="FFFFFF"/>
                </a:solidFill>
                <a:latin typeface="Calibri"/>
                <a:cs typeface="Calibri"/>
              </a:rPr>
              <a:t>transversales...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32199" y="0"/>
            <a:ext cx="75558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28700"/>
            <a:ext cx="11484610" cy="8229600"/>
          </a:xfrm>
          <a:custGeom>
            <a:avLst/>
            <a:gdLst/>
            <a:ahLst/>
            <a:cxnLst/>
            <a:rect l="l" t="t" r="r" b="b"/>
            <a:pathLst>
              <a:path w="11484610" h="8229600">
                <a:moveTo>
                  <a:pt x="0" y="8229599"/>
                </a:moveTo>
                <a:lnTo>
                  <a:pt x="0" y="0"/>
                </a:lnTo>
                <a:lnTo>
                  <a:pt x="11484005" y="0"/>
                </a:lnTo>
                <a:lnTo>
                  <a:pt x="11484005" y="8229599"/>
                </a:lnTo>
                <a:lnTo>
                  <a:pt x="0" y="822959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7984" y="7619345"/>
            <a:ext cx="1381125" cy="1390650"/>
          </a:xfrm>
          <a:custGeom>
            <a:avLst/>
            <a:gdLst/>
            <a:ahLst/>
            <a:cxnLst/>
            <a:rect l="l" t="t" r="r" b="b"/>
            <a:pathLst>
              <a:path w="1381125" h="1390650">
                <a:moveTo>
                  <a:pt x="1381124" y="0"/>
                </a:moveTo>
                <a:lnTo>
                  <a:pt x="1381124" y="1390649"/>
                </a:lnTo>
                <a:lnTo>
                  <a:pt x="0" y="1390649"/>
                </a:lnTo>
                <a:lnTo>
                  <a:pt x="1381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6784" y="1457524"/>
            <a:ext cx="9130030" cy="1783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z="4950" spc="420" dirty="0"/>
              <a:t>Différents </a:t>
            </a:r>
            <a:r>
              <a:rPr sz="4950" spc="380" dirty="0"/>
              <a:t>dispositifs  </a:t>
            </a:r>
            <a:r>
              <a:rPr sz="4950" spc="434" dirty="0"/>
              <a:t>d'accompagnement</a:t>
            </a:r>
            <a:r>
              <a:rPr sz="4950" spc="-135" dirty="0"/>
              <a:t> </a:t>
            </a:r>
            <a:r>
              <a:rPr sz="4950" spc="265" dirty="0"/>
              <a:t>individuel</a:t>
            </a:r>
            <a:endParaRPr sz="4950"/>
          </a:p>
        </p:txBody>
      </p:sp>
      <p:sp>
        <p:nvSpPr>
          <p:cNvPr id="6" name="object 6"/>
          <p:cNvSpPr/>
          <p:nvPr/>
        </p:nvSpPr>
        <p:spPr>
          <a:xfrm>
            <a:off x="1428749" y="3884842"/>
            <a:ext cx="142874" cy="142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8749" y="4503967"/>
            <a:ext cx="142874" cy="142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28749" y="5123092"/>
            <a:ext cx="142874" cy="142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8749" y="6361342"/>
            <a:ext cx="142874" cy="142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8749" y="6980467"/>
            <a:ext cx="142874" cy="142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8749" y="7599592"/>
            <a:ext cx="142874" cy="142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8749" y="8218717"/>
            <a:ext cx="142874" cy="142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71600" y="3560979"/>
            <a:ext cx="8179434" cy="497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51785">
              <a:lnSpc>
                <a:spcPct val="116100"/>
              </a:lnSpc>
              <a:spcBef>
                <a:spcPts val="95"/>
              </a:spcBef>
            </a:pPr>
            <a:r>
              <a:rPr sz="3500" spc="310" dirty="0">
                <a:solidFill>
                  <a:srgbClr val="FFFFFF"/>
                </a:solidFill>
                <a:latin typeface="Calibri"/>
                <a:cs typeface="Calibri"/>
              </a:rPr>
              <a:t>Accéder</a:t>
            </a:r>
            <a:r>
              <a:rPr sz="3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225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3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310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3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275" dirty="0">
                <a:solidFill>
                  <a:srgbClr val="FFFFFF"/>
                </a:solidFill>
                <a:latin typeface="Calibri"/>
                <a:cs typeface="Calibri"/>
              </a:rPr>
              <a:t>ressources  </a:t>
            </a:r>
            <a:r>
              <a:rPr sz="3500" spc="200" dirty="0">
                <a:solidFill>
                  <a:srgbClr val="FFFFFF"/>
                </a:solidFill>
                <a:latin typeface="Calibri"/>
                <a:cs typeface="Calibri"/>
              </a:rPr>
              <a:t>Améliorer </a:t>
            </a:r>
            <a:r>
              <a:rPr sz="3500" spc="280" dirty="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sz="3500" spc="-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220" dirty="0">
                <a:solidFill>
                  <a:srgbClr val="FFFFFF"/>
                </a:solidFill>
                <a:latin typeface="Calibri"/>
                <a:cs typeface="Calibri"/>
              </a:rPr>
              <a:t>français</a:t>
            </a:r>
            <a:endParaRPr sz="3500">
              <a:latin typeface="Calibri"/>
              <a:cs typeface="Calibri"/>
            </a:endParaRPr>
          </a:p>
          <a:p>
            <a:pPr marL="12700" marR="392430">
              <a:lnSpc>
                <a:spcPts val="4880"/>
              </a:lnSpc>
              <a:spcBef>
                <a:spcPts val="275"/>
              </a:spcBef>
            </a:pPr>
            <a:r>
              <a:rPr sz="3500" spc="229" dirty="0">
                <a:solidFill>
                  <a:srgbClr val="FFFFFF"/>
                </a:solidFill>
                <a:latin typeface="Calibri"/>
                <a:cs typeface="Calibri"/>
              </a:rPr>
              <a:t>Apprendre </a:t>
            </a:r>
            <a:r>
              <a:rPr sz="3500" spc="-180" dirty="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sz="3500" spc="200" dirty="0">
                <a:solidFill>
                  <a:srgbClr val="FFFFFF"/>
                </a:solidFill>
                <a:latin typeface="Calibri"/>
                <a:cs typeface="Calibri"/>
              </a:rPr>
              <a:t>perfectionner </a:t>
            </a:r>
            <a:r>
              <a:rPr sz="3500" spc="229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3500" spc="-4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240" dirty="0">
                <a:solidFill>
                  <a:srgbClr val="FFFFFF"/>
                </a:solidFill>
                <a:latin typeface="Calibri"/>
                <a:cs typeface="Calibri"/>
              </a:rPr>
              <a:t>langues  </a:t>
            </a:r>
            <a:r>
              <a:rPr sz="3500" spc="235" dirty="0">
                <a:solidFill>
                  <a:srgbClr val="FFFFFF"/>
                </a:solidFill>
                <a:latin typeface="Calibri"/>
                <a:cs typeface="Calibri"/>
              </a:rPr>
              <a:t>étrangères</a:t>
            </a: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3500" spc="210" dirty="0">
                <a:solidFill>
                  <a:srgbClr val="FFFFFF"/>
                </a:solidFill>
                <a:latin typeface="Calibri"/>
                <a:cs typeface="Calibri"/>
              </a:rPr>
              <a:t>Faire </a:t>
            </a:r>
            <a:r>
              <a:rPr sz="3500" spc="215" dirty="0">
                <a:solidFill>
                  <a:srgbClr val="FFFFFF"/>
                </a:solidFill>
                <a:latin typeface="Calibri"/>
                <a:cs typeface="Calibri"/>
              </a:rPr>
              <a:t>une </a:t>
            </a:r>
            <a:r>
              <a:rPr sz="3500" spc="155" dirty="0">
                <a:solidFill>
                  <a:srgbClr val="FFFFFF"/>
                </a:solidFill>
                <a:latin typeface="Calibri"/>
                <a:cs typeface="Calibri"/>
              </a:rPr>
              <a:t>mobilité</a:t>
            </a:r>
            <a:r>
              <a:rPr sz="3500" spc="-5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155" dirty="0">
                <a:solidFill>
                  <a:srgbClr val="FFFFFF"/>
                </a:solidFill>
                <a:latin typeface="Calibri"/>
                <a:cs typeface="Calibri"/>
              </a:rPr>
              <a:t>internationale</a:t>
            </a:r>
            <a:endParaRPr sz="3500">
              <a:latin typeface="Calibri"/>
              <a:cs typeface="Calibri"/>
            </a:endParaRPr>
          </a:p>
          <a:p>
            <a:pPr marL="12700" marR="5080">
              <a:lnSpc>
                <a:spcPts val="4870"/>
              </a:lnSpc>
              <a:spcBef>
                <a:spcPts val="280"/>
              </a:spcBef>
            </a:pPr>
            <a:r>
              <a:rPr sz="3500" spc="175" dirty="0">
                <a:solidFill>
                  <a:srgbClr val="FFFFFF"/>
                </a:solidFill>
                <a:latin typeface="Calibri"/>
                <a:cs typeface="Calibri"/>
              </a:rPr>
              <a:t>Enrichir </a:t>
            </a:r>
            <a:r>
              <a:rPr sz="3500" spc="280" dirty="0">
                <a:solidFill>
                  <a:srgbClr val="FFFFFF"/>
                </a:solidFill>
                <a:latin typeface="Calibri"/>
                <a:cs typeface="Calibri"/>
              </a:rPr>
              <a:t>son </a:t>
            </a:r>
            <a:r>
              <a:rPr sz="3500" spc="229" dirty="0">
                <a:solidFill>
                  <a:srgbClr val="FFFFFF"/>
                </a:solidFill>
                <a:latin typeface="Calibri"/>
                <a:cs typeface="Calibri"/>
              </a:rPr>
              <a:t>parcours </a:t>
            </a:r>
            <a:r>
              <a:rPr sz="3500" spc="300" dirty="0">
                <a:solidFill>
                  <a:srgbClr val="FFFFFF"/>
                </a:solidFill>
                <a:latin typeface="Calibri"/>
                <a:cs typeface="Calibri"/>
              </a:rPr>
              <a:t>avec </a:t>
            </a:r>
            <a:r>
              <a:rPr sz="3500" spc="229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3500" spc="400" dirty="0">
                <a:solidFill>
                  <a:srgbClr val="FFFFFF"/>
                </a:solidFill>
                <a:latin typeface="Calibri"/>
                <a:cs typeface="Calibri"/>
              </a:rPr>
              <a:t>UET  </a:t>
            </a:r>
            <a:r>
              <a:rPr sz="3500" spc="225" dirty="0">
                <a:solidFill>
                  <a:srgbClr val="FFFFFF"/>
                </a:solidFill>
                <a:latin typeface="Calibri"/>
                <a:cs typeface="Calibri"/>
              </a:rPr>
              <a:t>Préparer</a:t>
            </a:r>
            <a:r>
              <a:rPr sz="3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250" dirty="0">
                <a:solidFill>
                  <a:srgbClr val="FFFFFF"/>
                </a:solidFill>
                <a:latin typeface="Calibri"/>
                <a:cs typeface="Calibri"/>
              </a:rPr>
              <a:t>l'accès</a:t>
            </a:r>
            <a:r>
              <a:rPr sz="3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195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3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260" dirty="0">
                <a:solidFill>
                  <a:srgbClr val="FFFFFF"/>
                </a:solidFill>
                <a:latin typeface="Calibri"/>
                <a:cs typeface="Calibri"/>
              </a:rPr>
              <a:t>monde</a:t>
            </a:r>
            <a:r>
              <a:rPr sz="3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195" dirty="0">
                <a:solidFill>
                  <a:srgbClr val="FFFFFF"/>
                </a:solidFill>
                <a:latin typeface="Calibri"/>
                <a:cs typeface="Calibri"/>
              </a:rPr>
              <a:t>profesionnel</a:t>
            </a: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3500" spc="-195" dirty="0">
                <a:solidFill>
                  <a:srgbClr val="FFFFFF"/>
                </a:solidFill>
                <a:latin typeface="Calibri"/>
                <a:cs typeface="Calibri"/>
              </a:rPr>
              <a:t>...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5490" marR="5080" indent="-692785">
              <a:lnSpc>
                <a:spcPct val="116700"/>
              </a:lnSpc>
              <a:spcBef>
                <a:spcPts val="95"/>
              </a:spcBef>
            </a:pPr>
            <a:r>
              <a:rPr spc="440" dirty="0"/>
              <a:t>Mot</a:t>
            </a:r>
            <a:r>
              <a:rPr spc="-125" dirty="0"/>
              <a:t> </a:t>
            </a:r>
            <a:r>
              <a:rPr spc="395" dirty="0"/>
              <a:t>d'accueil</a:t>
            </a:r>
            <a:r>
              <a:rPr spc="-125" dirty="0"/>
              <a:t> </a:t>
            </a:r>
            <a:r>
              <a:rPr spc="380" dirty="0"/>
              <a:t>du</a:t>
            </a:r>
            <a:r>
              <a:rPr spc="-125" dirty="0"/>
              <a:t> </a:t>
            </a:r>
            <a:r>
              <a:rPr spc="520" dirty="0"/>
              <a:t>Président</a:t>
            </a:r>
            <a:r>
              <a:rPr spc="-125" dirty="0"/>
              <a:t> </a:t>
            </a:r>
            <a:r>
              <a:rPr spc="459" dirty="0"/>
              <a:t>de  </a:t>
            </a:r>
            <a:r>
              <a:rPr spc="370" dirty="0"/>
              <a:t>l'université </a:t>
            </a:r>
            <a:r>
              <a:rPr spc="459" dirty="0"/>
              <a:t>de</a:t>
            </a:r>
            <a:r>
              <a:rPr spc="-650" dirty="0"/>
              <a:t> </a:t>
            </a:r>
            <a:r>
              <a:rPr spc="580" dirty="0"/>
              <a:t>Bourgogne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26974" y="5003865"/>
            <a:ext cx="48342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340" dirty="0">
                <a:latin typeface="Calibri"/>
                <a:cs typeface="Calibri"/>
              </a:rPr>
              <a:t>Vincent</a:t>
            </a:r>
            <a:r>
              <a:rPr sz="5000" spc="-114" dirty="0">
                <a:latin typeface="Calibri"/>
                <a:cs typeface="Calibri"/>
              </a:rPr>
              <a:t> </a:t>
            </a:r>
            <a:r>
              <a:rPr sz="5000" spc="459" dirty="0">
                <a:latin typeface="Calibri"/>
                <a:cs typeface="Calibri"/>
              </a:rPr>
              <a:t>Thomas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86675" y="0"/>
            <a:ext cx="571500" cy="10287000"/>
          </a:xfrm>
          <a:custGeom>
            <a:avLst/>
            <a:gdLst/>
            <a:ahLst/>
            <a:cxnLst/>
            <a:rect l="l" t="t" r="r" b="b"/>
            <a:pathLst>
              <a:path w="571500" h="10287000">
                <a:moveTo>
                  <a:pt x="0" y="0"/>
                </a:moveTo>
                <a:lnTo>
                  <a:pt x="571499" y="0"/>
                </a:lnTo>
                <a:lnTo>
                  <a:pt x="5714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9591" y="2623351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8020" y="270279"/>
                </a:lnTo>
                <a:lnTo>
                  <a:pt x="61381" y="252948"/>
                </a:lnTo>
                <a:lnTo>
                  <a:pt x="31348" y="225731"/>
                </a:lnTo>
                <a:lnTo>
                  <a:pt x="10513" y="190965"/>
                </a:lnTo>
                <a:lnTo>
                  <a:pt x="663" y="151650"/>
                </a:lnTo>
                <a:lnTo>
                  <a:pt x="0" y="138112"/>
                </a:lnTo>
                <a:lnTo>
                  <a:pt x="165" y="131327"/>
                </a:lnTo>
                <a:lnTo>
                  <a:pt x="8069" y="91591"/>
                </a:lnTo>
                <a:lnTo>
                  <a:pt x="27183" y="55831"/>
                </a:lnTo>
                <a:lnTo>
                  <a:pt x="55831" y="27183"/>
                </a:lnTo>
                <a:lnTo>
                  <a:pt x="91591" y="8069"/>
                </a:lnTo>
                <a:lnTo>
                  <a:pt x="131327" y="165"/>
                </a:lnTo>
                <a:lnTo>
                  <a:pt x="138112" y="0"/>
                </a:lnTo>
                <a:lnTo>
                  <a:pt x="144897" y="165"/>
                </a:lnTo>
                <a:lnTo>
                  <a:pt x="184633" y="8069"/>
                </a:lnTo>
                <a:lnTo>
                  <a:pt x="220393" y="27183"/>
                </a:lnTo>
                <a:lnTo>
                  <a:pt x="249041" y="55831"/>
                </a:lnTo>
                <a:lnTo>
                  <a:pt x="268155" y="91591"/>
                </a:lnTo>
                <a:lnTo>
                  <a:pt x="276059" y="131327"/>
                </a:lnTo>
                <a:lnTo>
                  <a:pt x="276224" y="138112"/>
                </a:lnTo>
                <a:lnTo>
                  <a:pt x="276059" y="144897"/>
                </a:lnTo>
                <a:lnTo>
                  <a:pt x="268155" y="184633"/>
                </a:lnTo>
                <a:lnTo>
                  <a:pt x="249041" y="220393"/>
                </a:lnTo>
                <a:lnTo>
                  <a:pt x="220393" y="249041"/>
                </a:lnTo>
                <a:lnTo>
                  <a:pt x="184633" y="268155"/>
                </a:lnTo>
                <a:lnTo>
                  <a:pt x="144897" y="276059"/>
                </a:lnTo>
                <a:lnTo>
                  <a:pt x="138112" y="27622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9591" y="3609784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8020" y="270279"/>
                </a:lnTo>
                <a:lnTo>
                  <a:pt x="61381" y="252948"/>
                </a:lnTo>
                <a:lnTo>
                  <a:pt x="31348" y="225731"/>
                </a:lnTo>
                <a:lnTo>
                  <a:pt x="10513" y="190965"/>
                </a:lnTo>
                <a:lnTo>
                  <a:pt x="663" y="151650"/>
                </a:lnTo>
                <a:lnTo>
                  <a:pt x="0" y="138112"/>
                </a:lnTo>
                <a:lnTo>
                  <a:pt x="165" y="131327"/>
                </a:lnTo>
                <a:lnTo>
                  <a:pt x="8069" y="91591"/>
                </a:lnTo>
                <a:lnTo>
                  <a:pt x="27183" y="55831"/>
                </a:lnTo>
                <a:lnTo>
                  <a:pt x="55831" y="27183"/>
                </a:lnTo>
                <a:lnTo>
                  <a:pt x="91591" y="8069"/>
                </a:lnTo>
                <a:lnTo>
                  <a:pt x="131327" y="165"/>
                </a:lnTo>
                <a:lnTo>
                  <a:pt x="138112" y="0"/>
                </a:lnTo>
                <a:lnTo>
                  <a:pt x="144897" y="165"/>
                </a:lnTo>
                <a:lnTo>
                  <a:pt x="184633" y="8069"/>
                </a:lnTo>
                <a:lnTo>
                  <a:pt x="220393" y="27183"/>
                </a:lnTo>
                <a:lnTo>
                  <a:pt x="249041" y="55831"/>
                </a:lnTo>
                <a:lnTo>
                  <a:pt x="268155" y="91591"/>
                </a:lnTo>
                <a:lnTo>
                  <a:pt x="276059" y="131327"/>
                </a:lnTo>
                <a:lnTo>
                  <a:pt x="276224" y="138112"/>
                </a:lnTo>
                <a:lnTo>
                  <a:pt x="276059" y="144897"/>
                </a:lnTo>
                <a:lnTo>
                  <a:pt x="268155" y="184633"/>
                </a:lnTo>
                <a:lnTo>
                  <a:pt x="249041" y="220393"/>
                </a:lnTo>
                <a:lnTo>
                  <a:pt x="220393" y="249041"/>
                </a:lnTo>
                <a:lnTo>
                  <a:pt x="184633" y="268155"/>
                </a:lnTo>
                <a:lnTo>
                  <a:pt x="144897" y="276059"/>
                </a:lnTo>
                <a:lnTo>
                  <a:pt x="138112" y="27622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9591" y="4732543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8020" y="270279"/>
                </a:lnTo>
                <a:lnTo>
                  <a:pt x="61381" y="252948"/>
                </a:lnTo>
                <a:lnTo>
                  <a:pt x="31348" y="225731"/>
                </a:lnTo>
                <a:lnTo>
                  <a:pt x="10513" y="190965"/>
                </a:lnTo>
                <a:lnTo>
                  <a:pt x="663" y="151650"/>
                </a:lnTo>
                <a:lnTo>
                  <a:pt x="0" y="138112"/>
                </a:lnTo>
                <a:lnTo>
                  <a:pt x="165" y="131327"/>
                </a:lnTo>
                <a:lnTo>
                  <a:pt x="8069" y="91591"/>
                </a:lnTo>
                <a:lnTo>
                  <a:pt x="27183" y="55831"/>
                </a:lnTo>
                <a:lnTo>
                  <a:pt x="55831" y="27183"/>
                </a:lnTo>
                <a:lnTo>
                  <a:pt x="91591" y="8069"/>
                </a:lnTo>
                <a:lnTo>
                  <a:pt x="131327" y="165"/>
                </a:lnTo>
                <a:lnTo>
                  <a:pt x="138112" y="0"/>
                </a:lnTo>
                <a:lnTo>
                  <a:pt x="144897" y="165"/>
                </a:lnTo>
                <a:lnTo>
                  <a:pt x="184633" y="8069"/>
                </a:lnTo>
                <a:lnTo>
                  <a:pt x="220393" y="27183"/>
                </a:lnTo>
                <a:lnTo>
                  <a:pt x="249041" y="55831"/>
                </a:lnTo>
                <a:lnTo>
                  <a:pt x="268155" y="91591"/>
                </a:lnTo>
                <a:lnTo>
                  <a:pt x="276059" y="131327"/>
                </a:lnTo>
                <a:lnTo>
                  <a:pt x="276224" y="138112"/>
                </a:lnTo>
                <a:lnTo>
                  <a:pt x="276059" y="144897"/>
                </a:lnTo>
                <a:lnTo>
                  <a:pt x="268155" y="184633"/>
                </a:lnTo>
                <a:lnTo>
                  <a:pt x="249041" y="220393"/>
                </a:lnTo>
                <a:lnTo>
                  <a:pt x="220393" y="249041"/>
                </a:lnTo>
                <a:lnTo>
                  <a:pt x="184633" y="268155"/>
                </a:lnTo>
                <a:lnTo>
                  <a:pt x="144897" y="276059"/>
                </a:lnTo>
                <a:lnTo>
                  <a:pt x="138112" y="27622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9591" y="5823727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8020" y="270279"/>
                </a:lnTo>
                <a:lnTo>
                  <a:pt x="61381" y="252948"/>
                </a:lnTo>
                <a:lnTo>
                  <a:pt x="31348" y="225731"/>
                </a:lnTo>
                <a:lnTo>
                  <a:pt x="10513" y="190965"/>
                </a:lnTo>
                <a:lnTo>
                  <a:pt x="663" y="151650"/>
                </a:lnTo>
                <a:lnTo>
                  <a:pt x="0" y="138112"/>
                </a:lnTo>
                <a:lnTo>
                  <a:pt x="165" y="131327"/>
                </a:lnTo>
                <a:lnTo>
                  <a:pt x="8069" y="91591"/>
                </a:lnTo>
                <a:lnTo>
                  <a:pt x="27183" y="55831"/>
                </a:lnTo>
                <a:lnTo>
                  <a:pt x="55831" y="27183"/>
                </a:lnTo>
                <a:lnTo>
                  <a:pt x="91591" y="8069"/>
                </a:lnTo>
                <a:lnTo>
                  <a:pt x="131327" y="165"/>
                </a:lnTo>
                <a:lnTo>
                  <a:pt x="138112" y="0"/>
                </a:lnTo>
                <a:lnTo>
                  <a:pt x="144897" y="165"/>
                </a:lnTo>
                <a:lnTo>
                  <a:pt x="184633" y="8069"/>
                </a:lnTo>
                <a:lnTo>
                  <a:pt x="220393" y="27183"/>
                </a:lnTo>
                <a:lnTo>
                  <a:pt x="249041" y="55831"/>
                </a:lnTo>
                <a:lnTo>
                  <a:pt x="268155" y="91591"/>
                </a:lnTo>
                <a:lnTo>
                  <a:pt x="276059" y="131327"/>
                </a:lnTo>
                <a:lnTo>
                  <a:pt x="276224" y="138112"/>
                </a:lnTo>
                <a:lnTo>
                  <a:pt x="276059" y="144897"/>
                </a:lnTo>
                <a:lnTo>
                  <a:pt x="268155" y="184633"/>
                </a:lnTo>
                <a:lnTo>
                  <a:pt x="249041" y="220393"/>
                </a:lnTo>
                <a:lnTo>
                  <a:pt x="220393" y="249041"/>
                </a:lnTo>
                <a:lnTo>
                  <a:pt x="184633" y="268155"/>
                </a:lnTo>
                <a:lnTo>
                  <a:pt x="144897" y="276059"/>
                </a:lnTo>
                <a:lnTo>
                  <a:pt x="138112" y="27622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9591" y="6888122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138112" y="276224"/>
                </a:moveTo>
                <a:lnTo>
                  <a:pt x="98020" y="270279"/>
                </a:lnTo>
                <a:lnTo>
                  <a:pt x="61381" y="252948"/>
                </a:lnTo>
                <a:lnTo>
                  <a:pt x="31348" y="225731"/>
                </a:lnTo>
                <a:lnTo>
                  <a:pt x="10513" y="190965"/>
                </a:lnTo>
                <a:lnTo>
                  <a:pt x="663" y="151650"/>
                </a:lnTo>
                <a:lnTo>
                  <a:pt x="0" y="138112"/>
                </a:lnTo>
                <a:lnTo>
                  <a:pt x="165" y="131327"/>
                </a:lnTo>
                <a:lnTo>
                  <a:pt x="8069" y="91591"/>
                </a:lnTo>
                <a:lnTo>
                  <a:pt x="27183" y="55831"/>
                </a:lnTo>
                <a:lnTo>
                  <a:pt x="55831" y="27183"/>
                </a:lnTo>
                <a:lnTo>
                  <a:pt x="91591" y="8069"/>
                </a:lnTo>
                <a:lnTo>
                  <a:pt x="131327" y="165"/>
                </a:lnTo>
                <a:lnTo>
                  <a:pt x="138112" y="0"/>
                </a:lnTo>
                <a:lnTo>
                  <a:pt x="144897" y="165"/>
                </a:lnTo>
                <a:lnTo>
                  <a:pt x="184633" y="8069"/>
                </a:lnTo>
                <a:lnTo>
                  <a:pt x="220393" y="27183"/>
                </a:lnTo>
                <a:lnTo>
                  <a:pt x="249041" y="55831"/>
                </a:lnTo>
                <a:lnTo>
                  <a:pt x="268155" y="91591"/>
                </a:lnTo>
                <a:lnTo>
                  <a:pt x="276059" y="131327"/>
                </a:lnTo>
                <a:lnTo>
                  <a:pt x="276224" y="138112"/>
                </a:lnTo>
                <a:lnTo>
                  <a:pt x="276059" y="144897"/>
                </a:lnTo>
                <a:lnTo>
                  <a:pt x="268155" y="184633"/>
                </a:lnTo>
                <a:lnTo>
                  <a:pt x="249041" y="220393"/>
                </a:lnTo>
                <a:lnTo>
                  <a:pt x="220393" y="249041"/>
                </a:lnTo>
                <a:lnTo>
                  <a:pt x="184633" y="268155"/>
                </a:lnTo>
                <a:lnTo>
                  <a:pt x="144897" y="276059"/>
                </a:lnTo>
                <a:lnTo>
                  <a:pt x="138112" y="27622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55908" y="0"/>
            <a:ext cx="7027386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6532" y="635488"/>
            <a:ext cx="53949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745" dirty="0">
                <a:solidFill>
                  <a:srgbClr val="EC7703"/>
                </a:solidFill>
              </a:rPr>
              <a:t>La</a:t>
            </a:r>
            <a:r>
              <a:rPr sz="5500" spc="-630" dirty="0">
                <a:solidFill>
                  <a:srgbClr val="EC7703"/>
                </a:solidFill>
              </a:rPr>
              <a:t> </a:t>
            </a:r>
            <a:r>
              <a:rPr sz="5500" spc="365" dirty="0">
                <a:solidFill>
                  <a:srgbClr val="EC7703"/>
                </a:solidFill>
              </a:rPr>
              <a:t>vie étudiante</a:t>
            </a:r>
            <a:endParaRPr sz="5500"/>
          </a:p>
        </p:txBody>
      </p:sp>
      <p:sp>
        <p:nvSpPr>
          <p:cNvPr id="10" name="object 10"/>
          <p:cNvSpPr txBox="1"/>
          <p:nvPr/>
        </p:nvSpPr>
        <p:spPr>
          <a:xfrm>
            <a:off x="2590652" y="2419606"/>
            <a:ext cx="4244340" cy="4859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spc="-25" dirty="0">
                <a:solidFill>
                  <a:srgbClr val="252920"/>
                </a:solidFill>
                <a:latin typeface="Calibri"/>
                <a:cs typeface="Calibri"/>
              </a:rPr>
              <a:t>S</a:t>
            </a:r>
            <a:r>
              <a:rPr sz="3700" spc="-25" dirty="0">
                <a:solidFill>
                  <a:srgbClr val="252920"/>
                </a:solidFill>
                <a:latin typeface="Verdana"/>
                <a:cs typeface="Verdana"/>
              </a:rPr>
              <a:t>'intégrer</a:t>
            </a:r>
            <a:endParaRPr sz="3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325"/>
              </a:spcBef>
            </a:pPr>
            <a:r>
              <a:rPr sz="3700" dirty="0">
                <a:solidFill>
                  <a:srgbClr val="252920"/>
                </a:solidFill>
                <a:latin typeface="Calibri"/>
                <a:cs typeface="Calibri"/>
              </a:rPr>
              <a:t>P</a:t>
            </a:r>
            <a:r>
              <a:rPr sz="3700" dirty="0">
                <a:solidFill>
                  <a:srgbClr val="252920"/>
                </a:solidFill>
                <a:latin typeface="Verdana"/>
                <a:cs typeface="Verdana"/>
              </a:rPr>
              <a:t>rendre</a:t>
            </a:r>
            <a:r>
              <a:rPr sz="3700" spc="-525" dirty="0">
                <a:solidFill>
                  <a:srgbClr val="252920"/>
                </a:solidFill>
                <a:latin typeface="Verdana"/>
                <a:cs typeface="Verdana"/>
              </a:rPr>
              <a:t> </a:t>
            </a:r>
            <a:r>
              <a:rPr sz="3700" spc="-85" dirty="0">
                <a:solidFill>
                  <a:srgbClr val="252920"/>
                </a:solidFill>
                <a:latin typeface="Verdana"/>
                <a:cs typeface="Verdana"/>
              </a:rPr>
              <a:t>soin</a:t>
            </a:r>
            <a:r>
              <a:rPr sz="3700" spc="-525" dirty="0">
                <a:solidFill>
                  <a:srgbClr val="252920"/>
                </a:solidFill>
                <a:latin typeface="Verdana"/>
                <a:cs typeface="Verdana"/>
              </a:rPr>
              <a:t> </a:t>
            </a:r>
            <a:r>
              <a:rPr sz="3700" spc="-60" dirty="0">
                <a:solidFill>
                  <a:srgbClr val="252920"/>
                </a:solidFill>
                <a:latin typeface="Verdana"/>
                <a:cs typeface="Verdana"/>
              </a:rPr>
              <a:t>de</a:t>
            </a:r>
            <a:r>
              <a:rPr sz="3700" spc="-525" dirty="0">
                <a:solidFill>
                  <a:srgbClr val="252920"/>
                </a:solidFill>
                <a:latin typeface="Verdana"/>
                <a:cs typeface="Verdana"/>
              </a:rPr>
              <a:t> </a:t>
            </a:r>
            <a:r>
              <a:rPr sz="3700" spc="-55" dirty="0">
                <a:solidFill>
                  <a:srgbClr val="252920"/>
                </a:solidFill>
                <a:latin typeface="Verdana"/>
                <a:cs typeface="Verdana"/>
              </a:rPr>
              <a:t>soi</a:t>
            </a:r>
            <a:endParaRPr sz="3700">
              <a:latin typeface="Verdana"/>
              <a:cs typeface="Verdana"/>
            </a:endParaRPr>
          </a:p>
          <a:p>
            <a:pPr marL="12700" marR="1890395">
              <a:lnSpc>
                <a:spcPct val="193500"/>
              </a:lnSpc>
              <a:spcBef>
                <a:spcPts val="250"/>
              </a:spcBef>
            </a:pPr>
            <a:r>
              <a:rPr sz="3700" spc="305" dirty="0">
                <a:solidFill>
                  <a:srgbClr val="252920"/>
                </a:solidFill>
                <a:latin typeface="Calibri"/>
                <a:cs typeface="Calibri"/>
              </a:rPr>
              <a:t>S</a:t>
            </a:r>
            <a:r>
              <a:rPr sz="3700" spc="305" dirty="0">
                <a:solidFill>
                  <a:srgbClr val="252920"/>
                </a:solidFill>
                <a:latin typeface="Verdana"/>
                <a:cs typeface="Verdana"/>
              </a:rPr>
              <a:t>e</a:t>
            </a:r>
            <a:r>
              <a:rPr sz="3700" spc="-590" dirty="0">
                <a:solidFill>
                  <a:srgbClr val="252920"/>
                </a:solidFill>
                <a:latin typeface="Verdana"/>
                <a:cs typeface="Verdana"/>
              </a:rPr>
              <a:t> </a:t>
            </a:r>
            <a:r>
              <a:rPr sz="3700" spc="-90" dirty="0">
                <a:solidFill>
                  <a:srgbClr val="252920"/>
                </a:solidFill>
                <a:latin typeface="Verdana"/>
                <a:cs typeface="Verdana"/>
              </a:rPr>
              <a:t>cultiver  </a:t>
            </a:r>
            <a:r>
              <a:rPr sz="3700" spc="-110" dirty="0">
                <a:solidFill>
                  <a:srgbClr val="252920"/>
                </a:solidFill>
                <a:latin typeface="Verdana"/>
                <a:cs typeface="Verdana"/>
              </a:rPr>
              <a:t>S'engager</a:t>
            </a:r>
            <a:endParaRPr sz="3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940"/>
              </a:spcBef>
            </a:pPr>
            <a:r>
              <a:rPr sz="3700" spc="-75" dirty="0">
                <a:solidFill>
                  <a:srgbClr val="252920"/>
                </a:solidFill>
                <a:latin typeface="Verdana"/>
                <a:cs typeface="Verdana"/>
              </a:rPr>
              <a:t>Vivre </a:t>
            </a:r>
            <a:r>
              <a:rPr sz="3700" spc="-185" dirty="0">
                <a:solidFill>
                  <a:srgbClr val="252920"/>
                </a:solidFill>
                <a:latin typeface="Verdana"/>
                <a:cs typeface="Verdana"/>
              </a:rPr>
              <a:t>au</a:t>
            </a:r>
            <a:r>
              <a:rPr sz="3700" spc="-955" dirty="0">
                <a:solidFill>
                  <a:srgbClr val="252920"/>
                </a:solidFill>
                <a:latin typeface="Verdana"/>
                <a:cs typeface="Verdana"/>
              </a:rPr>
              <a:t> </a:t>
            </a:r>
            <a:r>
              <a:rPr sz="3700" spc="-95" dirty="0">
                <a:solidFill>
                  <a:srgbClr val="252920"/>
                </a:solidFill>
                <a:latin typeface="Verdana"/>
                <a:cs typeface="Verdana"/>
              </a:rPr>
              <a:t>quotidien</a:t>
            </a:r>
            <a:endParaRPr sz="37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8808339"/>
            <a:ext cx="10687050" cy="1478915"/>
          </a:xfrm>
          <a:custGeom>
            <a:avLst/>
            <a:gdLst/>
            <a:ahLst/>
            <a:cxnLst/>
            <a:rect l="l" t="t" r="r" b="b"/>
            <a:pathLst>
              <a:path w="10687050" h="1478915">
                <a:moveTo>
                  <a:pt x="0" y="1478660"/>
                </a:moveTo>
                <a:lnTo>
                  <a:pt x="0" y="0"/>
                </a:lnTo>
                <a:lnTo>
                  <a:pt x="10686582" y="0"/>
                </a:lnTo>
                <a:lnTo>
                  <a:pt x="10686582" y="1478660"/>
                </a:lnTo>
                <a:lnTo>
                  <a:pt x="0" y="147866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92340" y="0"/>
            <a:ext cx="4596130" cy="10287000"/>
          </a:xfrm>
          <a:custGeom>
            <a:avLst/>
            <a:gdLst/>
            <a:ahLst/>
            <a:cxnLst/>
            <a:rect l="l" t="t" r="r" b="b"/>
            <a:pathLst>
              <a:path w="4596130" h="10287000">
                <a:moveTo>
                  <a:pt x="0" y="10286999"/>
                </a:moveTo>
                <a:lnTo>
                  <a:pt x="4595658" y="10286999"/>
                </a:lnTo>
                <a:lnTo>
                  <a:pt x="459565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20842" y="0"/>
            <a:ext cx="571500" cy="10287000"/>
          </a:xfrm>
          <a:custGeom>
            <a:avLst/>
            <a:gdLst/>
            <a:ahLst/>
            <a:cxnLst/>
            <a:rect l="l" t="t" r="r" b="b"/>
            <a:pathLst>
              <a:path w="571500" h="10287000">
                <a:moveTo>
                  <a:pt x="0" y="0"/>
                </a:moveTo>
                <a:lnTo>
                  <a:pt x="571499" y="0"/>
                </a:lnTo>
                <a:lnTo>
                  <a:pt x="5714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29246" y="3264895"/>
            <a:ext cx="2968625" cy="3896360"/>
          </a:xfrm>
          <a:custGeom>
            <a:avLst/>
            <a:gdLst/>
            <a:ahLst/>
            <a:cxnLst/>
            <a:rect l="l" t="t" r="r" b="b"/>
            <a:pathLst>
              <a:path w="2968625" h="3896359">
                <a:moveTo>
                  <a:pt x="883959" y="1790934"/>
                </a:moveTo>
                <a:lnTo>
                  <a:pt x="716260" y="1769350"/>
                </a:lnTo>
                <a:lnTo>
                  <a:pt x="716762" y="1756609"/>
                </a:lnTo>
                <a:lnTo>
                  <a:pt x="720621" y="1731497"/>
                </a:lnTo>
                <a:lnTo>
                  <a:pt x="724968" y="1706447"/>
                </a:lnTo>
                <a:lnTo>
                  <a:pt x="728365" y="1694079"/>
                </a:lnTo>
                <a:lnTo>
                  <a:pt x="733810" y="1669170"/>
                </a:lnTo>
                <a:lnTo>
                  <a:pt x="744726" y="1619356"/>
                </a:lnTo>
                <a:lnTo>
                  <a:pt x="750740" y="1581716"/>
                </a:lnTo>
                <a:lnTo>
                  <a:pt x="759051" y="1518762"/>
                </a:lnTo>
                <a:lnTo>
                  <a:pt x="765140" y="1468326"/>
                </a:lnTo>
                <a:lnTo>
                  <a:pt x="772001" y="1405186"/>
                </a:lnTo>
                <a:lnTo>
                  <a:pt x="778160" y="1341955"/>
                </a:lnTo>
                <a:lnTo>
                  <a:pt x="783666" y="1278640"/>
                </a:lnTo>
                <a:lnTo>
                  <a:pt x="788568" y="1215247"/>
                </a:lnTo>
                <a:lnTo>
                  <a:pt x="790259" y="1189855"/>
                </a:lnTo>
                <a:lnTo>
                  <a:pt x="796756" y="1113862"/>
                </a:lnTo>
                <a:lnTo>
                  <a:pt x="803306" y="1050682"/>
                </a:lnTo>
                <a:lnTo>
                  <a:pt x="808355" y="1000113"/>
                </a:lnTo>
                <a:lnTo>
                  <a:pt x="820685" y="886457"/>
                </a:lnTo>
                <a:lnTo>
                  <a:pt x="830420" y="798076"/>
                </a:lnTo>
                <a:lnTo>
                  <a:pt x="838336" y="722266"/>
                </a:lnTo>
                <a:lnTo>
                  <a:pt x="842772" y="671618"/>
                </a:lnTo>
                <a:lnTo>
                  <a:pt x="843689" y="646127"/>
                </a:lnTo>
                <a:lnTo>
                  <a:pt x="842669" y="633191"/>
                </a:lnTo>
                <a:lnTo>
                  <a:pt x="825770" y="631016"/>
                </a:lnTo>
                <a:lnTo>
                  <a:pt x="798325" y="614679"/>
                </a:lnTo>
                <a:lnTo>
                  <a:pt x="764490" y="597519"/>
                </a:lnTo>
                <a:lnTo>
                  <a:pt x="694449" y="588504"/>
                </a:lnTo>
                <a:lnTo>
                  <a:pt x="673468" y="572998"/>
                </a:lnTo>
                <a:lnTo>
                  <a:pt x="660893" y="571380"/>
                </a:lnTo>
                <a:lnTo>
                  <a:pt x="658621" y="558283"/>
                </a:lnTo>
                <a:lnTo>
                  <a:pt x="673549" y="534595"/>
                </a:lnTo>
                <a:lnTo>
                  <a:pt x="709669" y="500829"/>
                </a:lnTo>
                <a:lnTo>
                  <a:pt x="759659" y="468849"/>
                </a:lnTo>
                <a:lnTo>
                  <a:pt x="817821" y="437921"/>
                </a:lnTo>
                <a:lnTo>
                  <a:pt x="850542" y="416523"/>
                </a:lnTo>
                <a:lnTo>
                  <a:pt x="879352" y="394622"/>
                </a:lnTo>
                <a:lnTo>
                  <a:pt x="899892" y="384461"/>
                </a:lnTo>
                <a:lnTo>
                  <a:pt x="911042" y="373091"/>
                </a:lnTo>
                <a:lnTo>
                  <a:pt x="918162" y="361203"/>
                </a:lnTo>
                <a:lnTo>
                  <a:pt x="926105" y="362225"/>
                </a:lnTo>
                <a:lnTo>
                  <a:pt x="937051" y="350829"/>
                </a:lnTo>
                <a:lnTo>
                  <a:pt x="946694" y="352070"/>
                </a:lnTo>
                <a:lnTo>
                  <a:pt x="963864" y="341476"/>
                </a:lnTo>
                <a:lnTo>
                  <a:pt x="990891" y="332150"/>
                </a:lnTo>
                <a:lnTo>
                  <a:pt x="1025876" y="311043"/>
                </a:lnTo>
                <a:lnTo>
                  <a:pt x="1065299" y="277703"/>
                </a:lnTo>
                <a:lnTo>
                  <a:pt x="1105335" y="257247"/>
                </a:lnTo>
                <a:lnTo>
                  <a:pt x="1146403" y="236923"/>
                </a:lnTo>
                <a:lnTo>
                  <a:pt x="1185674" y="203563"/>
                </a:lnTo>
                <a:lnTo>
                  <a:pt x="1213837" y="194383"/>
                </a:lnTo>
                <a:lnTo>
                  <a:pt x="1280797" y="151783"/>
                </a:lnTo>
                <a:lnTo>
                  <a:pt x="1360764" y="110856"/>
                </a:lnTo>
                <a:lnTo>
                  <a:pt x="1400064" y="90305"/>
                </a:lnTo>
                <a:lnTo>
                  <a:pt x="1440318" y="69877"/>
                </a:lnTo>
                <a:lnTo>
                  <a:pt x="1477176" y="49011"/>
                </a:lnTo>
                <a:lnTo>
                  <a:pt x="1504668" y="39745"/>
                </a:lnTo>
                <a:lnTo>
                  <a:pt x="1526927" y="29805"/>
                </a:lnTo>
                <a:lnTo>
                  <a:pt x="1547916" y="19702"/>
                </a:lnTo>
                <a:lnTo>
                  <a:pt x="1565460" y="9156"/>
                </a:lnTo>
                <a:lnTo>
                  <a:pt x="1575767" y="10482"/>
                </a:lnTo>
                <a:lnTo>
                  <a:pt x="1593808" y="0"/>
                </a:lnTo>
                <a:lnTo>
                  <a:pt x="1673562" y="35874"/>
                </a:lnTo>
                <a:lnTo>
                  <a:pt x="1733985" y="56456"/>
                </a:lnTo>
                <a:lnTo>
                  <a:pt x="1790719" y="89368"/>
                </a:lnTo>
                <a:lnTo>
                  <a:pt x="1901507" y="129237"/>
                </a:lnTo>
                <a:lnTo>
                  <a:pt x="1952458" y="161405"/>
                </a:lnTo>
                <a:lnTo>
                  <a:pt x="2052308" y="199866"/>
                </a:lnTo>
                <a:lnTo>
                  <a:pt x="2098105" y="231370"/>
                </a:lnTo>
                <a:lnTo>
                  <a:pt x="2188275" y="268586"/>
                </a:lnTo>
                <a:lnTo>
                  <a:pt x="2272691" y="305061"/>
                </a:lnTo>
                <a:lnTo>
                  <a:pt x="2311294" y="335639"/>
                </a:lnTo>
                <a:lnTo>
                  <a:pt x="2388126" y="371138"/>
                </a:lnTo>
                <a:lnTo>
                  <a:pt x="2532559" y="440947"/>
                </a:lnTo>
                <a:lnTo>
                  <a:pt x="2592317" y="474248"/>
                </a:lnTo>
                <a:lnTo>
                  <a:pt x="2643411" y="493629"/>
                </a:lnTo>
                <a:lnTo>
                  <a:pt x="2686131" y="511932"/>
                </a:lnTo>
                <a:lnTo>
                  <a:pt x="2720769" y="542000"/>
                </a:lnTo>
                <a:lnTo>
                  <a:pt x="2752481" y="558887"/>
                </a:lnTo>
                <a:lnTo>
                  <a:pt x="2781558" y="575434"/>
                </a:lnTo>
                <a:lnTo>
                  <a:pt x="2873658" y="625703"/>
                </a:lnTo>
                <a:lnTo>
                  <a:pt x="2899619" y="641849"/>
                </a:lnTo>
                <a:lnTo>
                  <a:pt x="2916683" y="656850"/>
                </a:lnTo>
                <a:lnTo>
                  <a:pt x="2942900" y="660224"/>
                </a:lnTo>
                <a:lnTo>
                  <a:pt x="2952336" y="674244"/>
                </a:lnTo>
                <a:lnTo>
                  <a:pt x="2960057" y="675238"/>
                </a:lnTo>
                <a:lnTo>
                  <a:pt x="2965258" y="688712"/>
                </a:lnTo>
                <a:lnTo>
                  <a:pt x="2968165" y="689086"/>
                </a:lnTo>
                <a:lnTo>
                  <a:pt x="2965832" y="701590"/>
                </a:lnTo>
                <a:lnTo>
                  <a:pt x="2961798" y="701071"/>
                </a:lnTo>
                <a:lnTo>
                  <a:pt x="2939208" y="710968"/>
                </a:lnTo>
                <a:lnTo>
                  <a:pt x="2901417" y="731714"/>
                </a:lnTo>
                <a:lnTo>
                  <a:pt x="2861713" y="739408"/>
                </a:lnTo>
                <a:lnTo>
                  <a:pt x="2828517" y="747940"/>
                </a:lnTo>
                <a:lnTo>
                  <a:pt x="2797273" y="743919"/>
                </a:lnTo>
                <a:lnTo>
                  <a:pt x="2772712" y="753562"/>
                </a:lnTo>
                <a:lnTo>
                  <a:pt x="2739830" y="774939"/>
                </a:lnTo>
                <a:lnTo>
                  <a:pt x="2700503" y="782682"/>
                </a:lnTo>
                <a:lnTo>
                  <a:pt x="2648500" y="814403"/>
                </a:lnTo>
                <a:lnTo>
                  <a:pt x="2587319" y="832138"/>
                </a:lnTo>
                <a:lnTo>
                  <a:pt x="2510731" y="873499"/>
                </a:lnTo>
                <a:lnTo>
                  <a:pt x="930224" y="670070"/>
                </a:lnTo>
                <a:lnTo>
                  <a:pt x="924432" y="682129"/>
                </a:lnTo>
                <a:lnTo>
                  <a:pt x="923958" y="707678"/>
                </a:lnTo>
                <a:lnTo>
                  <a:pt x="926242" y="720776"/>
                </a:lnTo>
                <a:lnTo>
                  <a:pt x="928013" y="746614"/>
                </a:lnTo>
                <a:lnTo>
                  <a:pt x="929244" y="785187"/>
                </a:lnTo>
                <a:lnTo>
                  <a:pt x="926847" y="874511"/>
                </a:lnTo>
                <a:lnTo>
                  <a:pt x="926636" y="912898"/>
                </a:lnTo>
                <a:lnTo>
                  <a:pt x="927822" y="951465"/>
                </a:lnTo>
                <a:lnTo>
                  <a:pt x="929623" y="990112"/>
                </a:lnTo>
                <a:lnTo>
                  <a:pt x="931255" y="1028736"/>
                </a:lnTo>
                <a:lnTo>
                  <a:pt x="936551" y="1106246"/>
                </a:lnTo>
                <a:lnTo>
                  <a:pt x="941142" y="1170861"/>
                </a:lnTo>
                <a:lnTo>
                  <a:pt x="943392" y="1222370"/>
                </a:lnTo>
                <a:lnTo>
                  <a:pt x="943286" y="1247965"/>
                </a:lnTo>
                <a:lnTo>
                  <a:pt x="942474" y="1260666"/>
                </a:lnTo>
                <a:lnTo>
                  <a:pt x="943232" y="1273568"/>
                </a:lnTo>
                <a:lnTo>
                  <a:pt x="943571" y="1299221"/>
                </a:lnTo>
                <a:lnTo>
                  <a:pt x="946366" y="1312386"/>
                </a:lnTo>
                <a:lnTo>
                  <a:pt x="946960" y="1350876"/>
                </a:lnTo>
                <a:lnTo>
                  <a:pt x="950133" y="1376894"/>
                </a:lnTo>
                <a:lnTo>
                  <a:pt x="951843" y="1415529"/>
                </a:lnTo>
                <a:lnTo>
                  <a:pt x="954532" y="1441484"/>
                </a:lnTo>
                <a:lnTo>
                  <a:pt x="927234" y="1437971"/>
                </a:lnTo>
                <a:lnTo>
                  <a:pt x="923617" y="1450310"/>
                </a:lnTo>
                <a:lnTo>
                  <a:pt x="921467" y="1488448"/>
                </a:lnTo>
                <a:lnTo>
                  <a:pt x="921407" y="1539659"/>
                </a:lnTo>
                <a:lnTo>
                  <a:pt x="923291" y="1591121"/>
                </a:lnTo>
                <a:lnTo>
                  <a:pt x="925285" y="1642596"/>
                </a:lnTo>
                <a:lnTo>
                  <a:pt x="925915" y="1655482"/>
                </a:lnTo>
                <a:lnTo>
                  <a:pt x="893316" y="1651286"/>
                </a:lnTo>
                <a:lnTo>
                  <a:pt x="888449" y="1676269"/>
                </a:lnTo>
                <a:lnTo>
                  <a:pt x="886147" y="1701583"/>
                </a:lnTo>
                <a:lnTo>
                  <a:pt x="886957" y="1714492"/>
                </a:lnTo>
                <a:lnTo>
                  <a:pt x="888872" y="1727543"/>
                </a:lnTo>
                <a:lnTo>
                  <a:pt x="929288" y="1732745"/>
                </a:lnTo>
                <a:lnTo>
                  <a:pt x="926027" y="1757935"/>
                </a:lnTo>
                <a:lnTo>
                  <a:pt x="894728" y="1753906"/>
                </a:lnTo>
                <a:lnTo>
                  <a:pt x="887953" y="1778644"/>
                </a:lnTo>
                <a:lnTo>
                  <a:pt x="883959" y="1790934"/>
                </a:lnTo>
                <a:close/>
              </a:path>
              <a:path w="2968625" h="3896359">
                <a:moveTo>
                  <a:pt x="2815202" y="3896199"/>
                </a:moveTo>
                <a:lnTo>
                  <a:pt x="0" y="3533850"/>
                </a:lnTo>
                <a:lnTo>
                  <a:pt x="8811" y="3470960"/>
                </a:lnTo>
                <a:lnTo>
                  <a:pt x="17424" y="3420849"/>
                </a:lnTo>
                <a:lnTo>
                  <a:pt x="28970" y="3358312"/>
                </a:lnTo>
                <a:lnTo>
                  <a:pt x="40118" y="3308527"/>
                </a:lnTo>
                <a:lnTo>
                  <a:pt x="52400" y="3258889"/>
                </a:lnTo>
                <a:lnTo>
                  <a:pt x="65729" y="3209386"/>
                </a:lnTo>
                <a:lnTo>
                  <a:pt x="80017" y="3160006"/>
                </a:lnTo>
                <a:lnTo>
                  <a:pt x="93554" y="3123334"/>
                </a:lnTo>
                <a:lnTo>
                  <a:pt x="109495" y="3074167"/>
                </a:lnTo>
                <a:lnTo>
                  <a:pt x="124509" y="3037685"/>
                </a:lnTo>
                <a:lnTo>
                  <a:pt x="140129" y="3001281"/>
                </a:lnTo>
                <a:lnTo>
                  <a:pt x="156268" y="2964944"/>
                </a:lnTo>
                <a:lnTo>
                  <a:pt x="172836" y="2928662"/>
                </a:lnTo>
                <a:lnTo>
                  <a:pt x="195138" y="2880314"/>
                </a:lnTo>
                <a:lnTo>
                  <a:pt x="216996" y="2844713"/>
                </a:lnTo>
                <a:lnTo>
                  <a:pt x="241704" y="2796674"/>
                </a:lnTo>
                <a:lnTo>
                  <a:pt x="267654" y="2748795"/>
                </a:lnTo>
                <a:lnTo>
                  <a:pt x="293240" y="2713674"/>
                </a:lnTo>
                <a:lnTo>
                  <a:pt x="321717" y="2666120"/>
                </a:lnTo>
                <a:lnTo>
                  <a:pt x="351477" y="2618731"/>
                </a:lnTo>
                <a:lnTo>
                  <a:pt x="382535" y="2571510"/>
                </a:lnTo>
                <a:lnTo>
                  <a:pt x="413283" y="2537053"/>
                </a:lnTo>
                <a:lnTo>
                  <a:pt x="446977" y="2490171"/>
                </a:lnTo>
                <a:lnTo>
                  <a:pt x="482009" y="2443461"/>
                </a:lnTo>
                <a:lnTo>
                  <a:pt x="564388" y="2338821"/>
                </a:lnTo>
                <a:lnTo>
                  <a:pt x="599129" y="2292074"/>
                </a:lnTo>
                <a:lnTo>
                  <a:pt x="624941" y="2256982"/>
                </a:lnTo>
                <a:lnTo>
                  <a:pt x="645774" y="2221249"/>
                </a:lnTo>
                <a:lnTo>
                  <a:pt x="663952" y="2185174"/>
                </a:lnTo>
                <a:lnTo>
                  <a:pt x="689178" y="2137202"/>
                </a:lnTo>
                <a:lnTo>
                  <a:pt x="715237" y="2102142"/>
                </a:lnTo>
                <a:lnTo>
                  <a:pt x="741998" y="2067172"/>
                </a:lnTo>
                <a:lnTo>
                  <a:pt x="766085" y="2044663"/>
                </a:lnTo>
                <a:lnTo>
                  <a:pt x="777949" y="2046190"/>
                </a:lnTo>
                <a:lnTo>
                  <a:pt x="795261" y="2035613"/>
                </a:lnTo>
                <a:lnTo>
                  <a:pt x="960755" y="2056914"/>
                </a:lnTo>
                <a:lnTo>
                  <a:pt x="997977" y="2048900"/>
                </a:lnTo>
                <a:lnTo>
                  <a:pt x="1045485" y="2042210"/>
                </a:lnTo>
                <a:lnTo>
                  <a:pt x="1097274" y="2023267"/>
                </a:lnTo>
                <a:lnTo>
                  <a:pt x="1144096" y="2003684"/>
                </a:lnTo>
                <a:lnTo>
                  <a:pt x="1169710" y="1994176"/>
                </a:lnTo>
                <a:lnTo>
                  <a:pt x="1195890" y="1984741"/>
                </a:lnTo>
                <a:lnTo>
                  <a:pt x="1219756" y="1975008"/>
                </a:lnTo>
                <a:lnTo>
                  <a:pt x="1238424" y="1964606"/>
                </a:lnTo>
                <a:lnTo>
                  <a:pt x="1257075" y="1967006"/>
                </a:lnTo>
                <a:lnTo>
                  <a:pt x="1269304" y="1955776"/>
                </a:lnTo>
                <a:lnTo>
                  <a:pt x="1276919" y="1943951"/>
                </a:lnTo>
                <a:lnTo>
                  <a:pt x="1283351" y="1931974"/>
                </a:lnTo>
                <a:lnTo>
                  <a:pt x="1295577" y="1895133"/>
                </a:lnTo>
                <a:lnTo>
                  <a:pt x="1267183" y="1853065"/>
                </a:lnTo>
                <a:lnTo>
                  <a:pt x="1240370" y="1811199"/>
                </a:lnTo>
                <a:lnTo>
                  <a:pt x="1217670" y="1769863"/>
                </a:lnTo>
                <a:lnTo>
                  <a:pt x="1198975" y="1729042"/>
                </a:lnTo>
                <a:lnTo>
                  <a:pt x="1184175" y="1688723"/>
                </a:lnTo>
                <a:lnTo>
                  <a:pt x="1174782" y="1636295"/>
                </a:lnTo>
                <a:lnTo>
                  <a:pt x="1169066" y="1584340"/>
                </a:lnTo>
                <a:lnTo>
                  <a:pt x="1166917" y="1532845"/>
                </a:lnTo>
                <a:lnTo>
                  <a:pt x="1165884" y="1519907"/>
                </a:lnTo>
                <a:lnTo>
                  <a:pt x="1163244" y="1506762"/>
                </a:lnTo>
                <a:lnTo>
                  <a:pt x="1159384" y="1493461"/>
                </a:lnTo>
                <a:lnTo>
                  <a:pt x="1154692" y="1480052"/>
                </a:lnTo>
                <a:lnTo>
                  <a:pt x="1148213" y="1479218"/>
                </a:lnTo>
                <a:lnTo>
                  <a:pt x="1143164" y="1465764"/>
                </a:lnTo>
                <a:lnTo>
                  <a:pt x="1138709" y="1452385"/>
                </a:lnTo>
                <a:lnTo>
                  <a:pt x="1135632" y="1439185"/>
                </a:lnTo>
                <a:lnTo>
                  <a:pt x="1128826" y="1412699"/>
                </a:lnTo>
                <a:lnTo>
                  <a:pt x="1123143" y="1373553"/>
                </a:lnTo>
                <a:lnTo>
                  <a:pt x="1119665" y="1334691"/>
                </a:lnTo>
                <a:lnTo>
                  <a:pt x="1119477" y="1309058"/>
                </a:lnTo>
                <a:lnTo>
                  <a:pt x="1120014" y="1296322"/>
                </a:lnTo>
                <a:lnTo>
                  <a:pt x="1118740" y="1283353"/>
                </a:lnTo>
                <a:lnTo>
                  <a:pt x="1116097" y="1270208"/>
                </a:lnTo>
                <a:lnTo>
                  <a:pt x="1110902" y="1269540"/>
                </a:lnTo>
                <a:lnTo>
                  <a:pt x="1106147" y="1256123"/>
                </a:lnTo>
                <a:lnTo>
                  <a:pt x="1104607" y="1243120"/>
                </a:lnTo>
                <a:lnTo>
                  <a:pt x="1105993" y="1230493"/>
                </a:lnTo>
                <a:lnTo>
                  <a:pt x="1110015" y="1218206"/>
                </a:lnTo>
                <a:lnTo>
                  <a:pt x="1113876" y="1218703"/>
                </a:lnTo>
                <a:lnTo>
                  <a:pt x="1120449" y="1206745"/>
                </a:lnTo>
                <a:lnTo>
                  <a:pt x="1156272" y="1211355"/>
                </a:lnTo>
                <a:lnTo>
                  <a:pt x="1159772" y="1199001"/>
                </a:lnTo>
                <a:lnTo>
                  <a:pt x="1160718" y="1186318"/>
                </a:lnTo>
                <a:lnTo>
                  <a:pt x="1161527" y="1173617"/>
                </a:lnTo>
                <a:lnTo>
                  <a:pt x="1164018" y="1148329"/>
                </a:lnTo>
                <a:lnTo>
                  <a:pt x="1168275" y="1110462"/>
                </a:lnTo>
                <a:lnTo>
                  <a:pt x="1174466" y="1060040"/>
                </a:lnTo>
                <a:lnTo>
                  <a:pt x="1179583" y="1022284"/>
                </a:lnTo>
                <a:lnTo>
                  <a:pt x="1186705" y="984787"/>
                </a:lnTo>
                <a:lnTo>
                  <a:pt x="1196529" y="947637"/>
                </a:lnTo>
                <a:lnTo>
                  <a:pt x="1222357" y="861328"/>
                </a:lnTo>
                <a:lnTo>
                  <a:pt x="1229774" y="836673"/>
                </a:lnTo>
                <a:lnTo>
                  <a:pt x="1234957" y="811731"/>
                </a:lnTo>
                <a:lnTo>
                  <a:pt x="1234286" y="811644"/>
                </a:lnTo>
                <a:lnTo>
                  <a:pt x="1211403" y="795894"/>
                </a:lnTo>
                <a:lnTo>
                  <a:pt x="1160006" y="763669"/>
                </a:lnTo>
                <a:lnTo>
                  <a:pt x="1091371" y="742030"/>
                </a:lnTo>
                <a:lnTo>
                  <a:pt x="1023256" y="707654"/>
                </a:lnTo>
                <a:lnTo>
                  <a:pt x="966936" y="687600"/>
                </a:lnTo>
                <a:lnTo>
                  <a:pt x="938548" y="671141"/>
                </a:lnTo>
                <a:lnTo>
                  <a:pt x="2510731" y="873499"/>
                </a:lnTo>
                <a:lnTo>
                  <a:pt x="2420610" y="913119"/>
                </a:lnTo>
                <a:lnTo>
                  <a:pt x="2241084" y="1005255"/>
                </a:lnTo>
                <a:lnTo>
                  <a:pt x="2239977" y="1043526"/>
                </a:lnTo>
                <a:lnTo>
                  <a:pt x="2240800" y="1056437"/>
                </a:lnTo>
                <a:lnTo>
                  <a:pt x="2241434" y="1082128"/>
                </a:lnTo>
                <a:lnTo>
                  <a:pt x="2242969" y="1107935"/>
                </a:lnTo>
                <a:lnTo>
                  <a:pt x="2244871" y="1133790"/>
                </a:lnTo>
                <a:lnTo>
                  <a:pt x="2245620" y="1185105"/>
                </a:lnTo>
                <a:lnTo>
                  <a:pt x="2243615" y="1223261"/>
                </a:lnTo>
                <a:lnTo>
                  <a:pt x="2237176" y="1260847"/>
                </a:lnTo>
                <a:lnTo>
                  <a:pt x="2226249" y="1297855"/>
                </a:lnTo>
                <a:lnTo>
                  <a:pt x="2222412" y="1310166"/>
                </a:lnTo>
                <a:lnTo>
                  <a:pt x="2299353" y="1320069"/>
                </a:lnTo>
                <a:lnTo>
                  <a:pt x="2307914" y="1346780"/>
                </a:lnTo>
                <a:lnTo>
                  <a:pt x="2309127" y="1385351"/>
                </a:lnTo>
                <a:lnTo>
                  <a:pt x="2304004" y="1423106"/>
                </a:lnTo>
                <a:lnTo>
                  <a:pt x="2293554" y="1447370"/>
                </a:lnTo>
                <a:lnTo>
                  <a:pt x="2287851" y="1459441"/>
                </a:lnTo>
                <a:lnTo>
                  <a:pt x="2282350" y="1471538"/>
                </a:lnTo>
                <a:lnTo>
                  <a:pt x="2277491" y="1483717"/>
                </a:lnTo>
                <a:lnTo>
                  <a:pt x="2272090" y="1508631"/>
                </a:lnTo>
                <a:lnTo>
                  <a:pt x="2255350" y="1544891"/>
                </a:lnTo>
                <a:lnTo>
                  <a:pt x="2225705" y="1592294"/>
                </a:lnTo>
                <a:lnTo>
                  <a:pt x="2188785" y="1638761"/>
                </a:lnTo>
                <a:lnTo>
                  <a:pt x="2151842" y="1659616"/>
                </a:lnTo>
                <a:lnTo>
                  <a:pt x="2115643" y="1680566"/>
                </a:lnTo>
                <a:lnTo>
                  <a:pt x="2093603" y="1677729"/>
                </a:lnTo>
                <a:lnTo>
                  <a:pt x="2088327" y="1689855"/>
                </a:lnTo>
                <a:lnTo>
                  <a:pt x="2084758" y="1689396"/>
                </a:lnTo>
                <a:lnTo>
                  <a:pt x="2077307" y="1701242"/>
                </a:lnTo>
                <a:lnTo>
                  <a:pt x="2066783" y="1725497"/>
                </a:lnTo>
                <a:lnTo>
                  <a:pt x="2055614" y="1749668"/>
                </a:lnTo>
                <a:lnTo>
                  <a:pt x="2028161" y="1810159"/>
                </a:lnTo>
                <a:lnTo>
                  <a:pt x="2052996" y="1877379"/>
                </a:lnTo>
                <a:lnTo>
                  <a:pt x="2061738" y="1916919"/>
                </a:lnTo>
                <a:lnTo>
                  <a:pt x="2071188" y="1943745"/>
                </a:lnTo>
                <a:lnTo>
                  <a:pt x="2078307" y="1970270"/>
                </a:lnTo>
                <a:lnTo>
                  <a:pt x="2081675" y="1996313"/>
                </a:lnTo>
                <a:lnTo>
                  <a:pt x="2086496" y="2022543"/>
                </a:lnTo>
                <a:lnTo>
                  <a:pt x="2099270" y="2036992"/>
                </a:lnTo>
                <a:lnTo>
                  <a:pt x="2126113" y="2078862"/>
                </a:lnTo>
                <a:lnTo>
                  <a:pt x="2181250" y="2124373"/>
                </a:lnTo>
                <a:lnTo>
                  <a:pt x="2214891" y="2167117"/>
                </a:lnTo>
                <a:lnTo>
                  <a:pt x="2241404" y="2196139"/>
                </a:lnTo>
                <a:lnTo>
                  <a:pt x="2266925" y="2225033"/>
                </a:lnTo>
                <a:lnTo>
                  <a:pt x="2295970" y="2279991"/>
                </a:lnTo>
                <a:lnTo>
                  <a:pt x="2309137" y="2294490"/>
                </a:lnTo>
                <a:lnTo>
                  <a:pt x="2323888" y="2321999"/>
                </a:lnTo>
                <a:lnTo>
                  <a:pt x="2341192" y="2337031"/>
                </a:lnTo>
                <a:lnTo>
                  <a:pt x="2357155" y="2351890"/>
                </a:lnTo>
                <a:lnTo>
                  <a:pt x="2373160" y="2379560"/>
                </a:lnTo>
                <a:lnTo>
                  <a:pt x="2394995" y="2395175"/>
                </a:lnTo>
                <a:lnTo>
                  <a:pt x="2416451" y="2423546"/>
                </a:lnTo>
                <a:lnTo>
                  <a:pt x="2436185" y="2451695"/>
                </a:lnTo>
                <a:lnTo>
                  <a:pt x="2461365" y="2467741"/>
                </a:lnTo>
                <a:lnTo>
                  <a:pt x="2475900" y="2495222"/>
                </a:lnTo>
                <a:lnTo>
                  <a:pt x="2573061" y="2507727"/>
                </a:lnTo>
                <a:lnTo>
                  <a:pt x="2596593" y="2536366"/>
                </a:lnTo>
                <a:lnTo>
                  <a:pt x="2611968" y="2563954"/>
                </a:lnTo>
                <a:lnTo>
                  <a:pt x="2630673" y="2579166"/>
                </a:lnTo>
                <a:lnTo>
                  <a:pt x="2647010" y="2606879"/>
                </a:lnTo>
                <a:lnTo>
                  <a:pt x="2661763" y="2621582"/>
                </a:lnTo>
                <a:lnTo>
                  <a:pt x="2677633" y="2636430"/>
                </a:lnTo>
                <a:lnTo>
                  <a:pt x="2691291" y="2663797"/>
                </a:lnTo>
                <a:lnTo>
                  <a:pt x="2704755" y="2691140"/>
                </a:lnTo>
                <a:lnTo>
                  <a:pt x="2718423" y="2718509"/>
                </a:lnTo>
                <a:lnTo>
                  <a:pt x="2731070" y="2758551"/>
                </a:lnTo>
                <a:lnTo>
                  <a:pt x="2744715" y="2798721"/>
                </a:lnTo>
                <a:lnTo>
                  <a:pt x="2758134" y="2851667"/>
                </a:lnTo>
                <a:lnTo>
                  <a:pt x="2771724" y="2917440"/>
                </a:lnTo>
                <a:lnTo>
                  <a:pt x="2785882" y="2996091"/>
                </a:lnTo>
                <a:lnTo>
                  <a:pt x="2802627" y="3075075"/>
                </a:lnTo>
                <a:lnTo>
                  <a:pt x="2820735" y="3167039"/>
                </a:lnTo>
                <a:lnTo>
                  <a:pt x="2831878" y="3232497"/>
                </a:lnTo>
                <a:lnTo>
                  <a:pt x="2840545" y="3297637"/>
                </a:lnTo>
                <a:lnTo>
                  <a:pt x="2846555" y="3349629"/>
                </a:lnTo>
                <a:lnTo>
                  <a:pt x="2849728" y="3375647"/>
                </a:lnTo>
                <a:lnTo>
                  <a:pt x="2850874" y="3427014"/>
                </a:lnTo>
                <a:lnTo>
                  <a:pt x="2850496" y="3478184"/>
                </a:lnTo>
                <a:lnTo>
                  <a:pt x="2848766" y="3529181"/>
                </a:lnTo>
                <a:lnTo>
                  <a:pt x="2845851" y="3580025"/>
                </a:lnTo>
                <a:lnTo>
                  <a:pt x="2841922" y="3630738"/>
                </a:lnTo>
                <a:lnTo>
                  <a:pt x="2837149" y="3681343"/>
                </a:lnTo>
                <a:lnTo>
                  <a:pt x="2831699" y="3731860"/>
                </a:lnTo>
                <a:lnTo>
                  <a:pt x="2825745" y="3782313"/>
                </a:lnTo>
                <a:lnTo>
                  <a:pt x="2819453" y="3832722"/>
                </a:lnTo>
                <a:lnTo>
                  <a:pt x="2812995" y="3883110"/>
                </a:lnTo>
                <a:lnTo>
                  <a:pt x="2815202" y="3896199"/>
                </a:lnTo>
                <a:close/>
              </a:path>
              <a:path w="2968625" h="3896359">
                <a:moveTo>
                  <a:pt x="2288207" y="1318634"/>
                </a:moveTo>
                <a:lnTo>
                  <a:pt x="2258020" y="1314749"/>
                </a:lnTo>
                <a:lnTo>
                  <a:pt x="2276811" y="1304363"/>
                </a:lnTo>
                <a:lnTo>
                  <a:pt x="2288207" y="1318634"/>
                </a:lnTo>
                <a:close/>
              </a:path>
              <a:path w="2968625" h="3896359">
                <a:moveTo>
                  <a:pt x="954432" y="1646348"/>
                </a:moveTo>
                <a:lnTo>
                  <a:pt x="951464" y="1633161"/>
                </a:lnTo>
                <a:lnTo>
                  <a:pt x="948972" y="1607231"/>
                </a:lnTo>
                <a:lnTo>
                  <a:pt x="945366" y="1581157"/>
                </a:lnTo>
                <a:lnTo>
                  <a:pt x="943922" y="1529752"/>
                </a:lnTo>
                <a:lnTo>
                  <a:pt x="942332" y="1491133"/>
                </a:lnTo>
                <a:lnTo>
                  <a:pt x="938680" y="1465054"/>
                </a:lnTo>
                <a:lnTo>
                  <a:pt x="933698" y="1451608"/>
                </a:lnTo>
                <a:lnTo>
                  <a:pt x="929741" y="1438294"/>
                </a:lnTo>
                <a:lnTo>
                  <a:pt x="954532" y="1441484"/>
                </a:lnTo>
                <a:lnTo>
                  <a:pt x="960130" y="1557448"/>
                </a:lnTo>
                <a:lnTo>
                  <a:pt x="961239" y="1621614"/>
                </a:lnTo>
                <a:lnTo>
                  <a:pt x="960592" y="1634336"/>
                </a:lnTo>
                <a:lnTo>
                  <a:pt x="954432" y="1646348"/>
                </a:lnTo>
                <a:close/>
              </a:path>
              <a:path w="2968625" h="3896359">
                <a:moveTo>
                  <a:pt x="929288" y="1732745"/>
                </a:moveTo>
                <a:lnTo>
                  <a:pt x="894450" y="1728261"/>
                </a:lnTo>
                <a:lnTo>
                  <a:pt x="896847" y="1715765"/>
                </a:lnTo>
                <a:lnTo>
                  <a:pt x="897020" y="1715787"/>
                </a:lnTo>
                <a:lnTo>
                  <a:pt x="899773" y="1690532"/>
                </a:lnTo>
                <a:lnTo>
                  <a:pt x="899931" y="1664942"/>
                </a:lnTo>
                <a:lnTo>
                  <a:pt x="897191" y="1651785"/>
                </a:lnTo>
                <a:lnTo>
                  <a:pt x="925915" y="1655482"/>
                </a:lnTo>
                <a:lnTo>
                  <a:pt x="927174" y="1681254"/>
                </a:lnTo>
                <a:lnTo>
                  <a:pt x="929646" y="1707181"/>
                </a:lnTo>
                <a:lnTo>
                  <a:pt x="929288" y="1732745"/>
                </a:lnTo>
                <a:close/>
              </a:path>
              <a:path w="2968625" h="3896359">
                <a:moveTo>
                  <a:pt x="961107" y="1788059"/>
                </a:moveTo>
                <a:lnTo>
                  <a:pt x="951209" y="1786785"/>
                </a:lnTo>
                <a:lnTo>
                  <a:pt x="949486" y="1748149"/>
                </a:lnTo>
                <a:lnTo>
                  <a:pt x="948427" y="1709599"/>
                </a:lnTo>
                <a:lnTo>
                  <a:pt x="948040" y="1683939"/>
                </a:lnTo>
                <a:lnTo>
                  <a:pt x="951577" y="1658785"/>
                </a:lnTo>
                <a:lnTo>
                  <a:pt x="965114" y="1724551"/>
                </a:lnTo>
                <a:lnTo>
                  <a:pt x="967440" y="1763265"/>
                </a:lnTo>
                <a:lnTo>
                  <a:pt x="965506" y="1775821"/>
                </a:lnTo>
                <a:lnTo>
                  <a:pt x="961107" y="1788059"/>
                </a:lnTo>
                <a:close/>
              </a:path>
              <a:path w="2968625" h="3896359">
                <a:moveTo>
                  <a:pt x="914324" y="1794843"/>
                </a:moveTo>
                <a:lnTo>
                  <a:pt x="909992" y="1794285"/>
                </a:lnTo>
                <a:lnTo>
                  <a:pt x="906375" y="1781015"/>
                </a:lnTo>
                <a:lnTo>
                  <a:pt x="901439" y="1767575"/>
                </a:lnTo>
                <a:lnTo>
                  <a:pt x="894728" y="1753906"/>
                </a:lnTo>
                <a:lnTo>
                  <a:pt x="926027" y="1757935"/>
                </a:lnTo>
                <a:lnTo>
                  <a:pt x="919788" y="1782741"/>
                </a:lnTo>
                <a:lnTo>
                  <a:pt x="914324" y="1794843"/>
                </a:lnTo>
                <a:close/>
              </a:path>
              <a:path w="2968625" h="3896359">
                <a:moveTo>
                  <a:pt x="874026" y="1802461"/>
                </a:moveTo>
                <a:lnTo>
                  <a:pt x="739283" y="1785118"/>
                </a:lnTo>
                <a:lnTo>
                  <a:pt x="733628" y="1771585"/>
                </a:lnTo>
                <a:lnTo>
                  <a:pt x="880672" y="1790511"/>
                </a:lnTo>
                <a:lnTo>
                  <a:pt x="874026" y="1802461"/>
                </a:lnTo>
                <a:close/>
              </a:path>
              <a:path w="2968625" h="3896359">
                <a:moveTo>
                  <a:pt x="840238" y="1810917"/>
                </a:moveTo>
                <a:lnTo>
                  <a:pt x="770499" y="1801940"/>
                </a:lnTo>
                <a:lnTo>
                  <a:pt x="753236" y="1786914"/>
                </a:lnTo>
                <a:lnTo>
                  <a:pt x="846841" y="1798962"/>
                </a:lnTo>
                <a:lnTo>
                  <a:pt x="840238" y="1810917"/>
                </a:lnTo>
                <a:close/>
              </a:path>
              <a:path w="2968625" h="3896359">
                <a:moveTo>
                  <a:pt x="2573061" y="2507727"/>
                </a:moveTo>
                <a:lnTo>
                  <a:pt x="2497598" y="2498014"/>
                </a:lnTo>
                <a:lnTo>
                  <a:pt x="2532369" y="2489685"/>
                </a:lnTo>
                <a:lnTo>
                  <a:pt x="2554588" y="2492545"/>
                </a:lnTo>
                <a:lnTo>
                  <a:pt x="2573061" y="2507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6532" y="635488"/>
            <a:ext cx="53949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745" dirty="0">
                <a:solidFill>
                  <a:srgbClr val="EC7703"/>
                </a:solidFill>
              </a:rPr>
              <a:t>La</a:t>
            </a:r>
            <a:r>
              <a:rPr sz="5500" spc="-630" dirty="0">
                <a:solidFill>
                  <a:srgbClr val="EC7703"/>
                </a:solidFill>
              </a:rPr>
              <a:t> </a:t>
            </a:r>
            <a:r>
              <a:rPr sz="5500" spc="365" dirty="0">
                <a:solidFill>
                  <a:srgbClr val="EC7703"/>
                </a:solidFill>
              </a:rPr>
              <a:t>vie étudiante</a:t>
            </a:r>
            <a:endParaRPr sz="5500"/>
          </a:p>
        </p:txBody>
      </p:sp>
      <p:sp>
        <p:nvSpPr>
          <p:cNvPr id="6" name="object 6"/>
          <p:cNvSpPr/>
          <p:nvPr/>
        </p:nvSpPr>
        <p:spPr>
          <a:xfrm>
            <a:off x="4848" y="1949743"/>
            <a:ext cx="13125450" cy="6534150"/>
          </a:xfrm>
          <a:custGeom>
            <a:avLst/>
            <a:gdLst/>
            <a:ahLst/>
            <a:cxnLst/>
            <a:rect l="l" t="t" r="r" b="b"/>
            <a:pathLst>
              <a:path w="13125450" h="6534150">
                <a:moveTo>
                  <a:pt x="13125449" y="0"/>
                </a:moveTo>
                <a:lnTo>
                  <a:pt x="13125449" y="6534149"/>
                </a:lnTo>
                <a:lnTo>
                  <a:pt x="0" y="6534149"/>
                </a:lnTo>
                <a:lnTo>
                  <a:pt x="0" y="0"/>
                </a:lnTo>
                <a:lnTo>
                  <a:pt x="13125449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4949" y="4457700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4949" y="5905500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05000" y="2237605"/>
            <a:ext cx="9982200" cy="4106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415" dirty="0">
                <a:solidFill>
                  <a:srgbClr val="FFFFFF"/>
                </a:solidFill>
                <a:latin typeface="Calibri"/>
                <a:cs typeface="Calibri"/>
              </a:rPr>
              <a:t>S'intégrer</a:t>
            </a:r>
            <a:endParaRPr sz="5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600" dirty="0">
              <a:latin typeface="Calibri"/>
              <a:cs typeface="Calibri"/>
            </a:endParaRPr>
          </a:p>
          <a:p>
            <a:pPr marL="875665" marR="5080">
              <a:lnSpc>
                <a:spcPct val="115599"/>
              </a:lnSpc>
              <a:spcBef>
                <a:spcPts val="5"/>
              </a:spcBef>
            </a:pPr>
            <a:r>
              <a:rPr sz="4000" spc="495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sz="4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15" dirty="0">
                <a:solidFill>
                  <a:srgbClr val="FFFFFF"/>
                </a:solidFill>
                <a:latin typeface="Calibri"/>
                <a:cs typeface="Calibri"/>
              </a:rPr>
              <a:t>tutorats</a:t>
            </a:r>
            <a:r>
              <a:rPr sz="4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3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4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15" dirty="0" err="1">
                <a:solidFill>
                  <a:srgbClr val="FFFFFF"/>
                </a:solidFill>
                <a:latin typeface="Calibri"/>
                <a:cs typeface="Calibri"/>
              </a:rPr>
              <a:t>rentrée</a:t>
            </a:r>
            <a:r>
              <a:rPr lang="fr-FR" sz="4000" spc="215" dirty="0">
                <a:solidFill>
                  <a:srgbClr val="FFFFFF"/>
                </a:solidFill>
                <a:latin typeface="Calibri"/>
                <a:cs typeface="Calibri"/>
              </a:rPr>
              <a:t> et d’accompagnement</a:t>
            </a:r>
            <a:r>
              <a:rPr sz="4000" spc="21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endParaRPr lang="fr-FR" sz="4000" spc="21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875665" marR="5080">
              <a:lnSpc>
                <a:spcPct val="115599"/>
              </a:lnSpc>
              <a:spcBef>
                <a:spcPts val="5"/>
              </a:spcBef>
            </a:pPr>
            <a:r>
              <a:rPr sz="4000" spc="49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4000" spc="340" dirty="0">
                <a:solidFill>
                  <a:srgbClr val="FFFFFF"/>
                </a:solidFill>
                <a:latin typeface="Calibri"/>
                <a:cs typeface="Calibri"/>
              </a:rPr>
              <a:t>campus</a:t>
            </a:r>
            <a:r>
              <a:rPr sz="4000" spc="-5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4000" spc="-5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4000" spc="3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4000" spc="315" dirty="0" err="1">
                <a:solidFill>
                  <a:srgbClr val="FFFFFF"/>
                </a:solidFill>
                <a:latin typeface="Calibri"/>
                <a:cs typeface="Calibri"/>
              </a:rPr>
              <a:t>ays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1807" y="0"/>
            <a:ext cx="4136390" cy="10287000"/>
          </a:xfrm>
          <a:custGeom>
            <a:avLst/>
            <a:gdLst/>
            <a:ahLst/>
            <a:cxnLst/>
            <a:rect l="l" t="t" r="r" b="b"/>
            <a:pathLst>
              <a:path w="4136390" h="10287000">
                <a:moveTo>
                  <a:pt x="0" y="10286999"/>
                </a:moveTo>
                <a:lnTo>
                  <a:pt x="4136191" y="10286999"/>
                </a:lnTo>
                <a:lnTo>
                  <a:pt x="413619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0309" y="0"/>
            <a:ext cx="571500" cy="10287000"/>
          </a:xfrm>
          <a:custGeom>
            <a:avLst/>
            <a:gdLst/>
            <a:ahLst/>
            <a:cxnLst/>
            <a:rect l="l" t="t" r="r" b="b"/>
            <a:pathLst>
              <a:path w="571500" h="10287000">
                <a:moveTo>
                  <a:pt x="0" y="0"/>
                </a:moveTo>
                <a:lnTo>
                  <a:pt x="571498" y="0"/>
                </a:lnTo>
                <a:lnTo>
                  <a:pt x="571498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74225" y="3264895"/>
            <a:ext cx="2968625" cy="3896360"/>
          </a:xfrm>
          <a:custGeom>
            <a:avLst/>
            <a:gdLst/>
            <a:ahLst/>
            <a:cxnLst/>
            <a:rect l="l" t="t" r="r" b="b"/>
            <a:pathLst>
              <a:path w="2968625" h="3896359">
                <a:moveTo>
                  <a:pt x="883960" y="1790934"/>
                </a:moveTo>
                <a:lnTo>
                  <a:pt x="716261" y="1769350"/>
                </a:lnTo>
                <a:lnTo>
                  <a:pt x="716763" y="1756609"/>
                </a:lnTo>
                <a:lnTo>
                  <a:pt x="720622" y="1731497"/>
                </a:lnTo>
                <a:lnTo>
                  <a:pt x="724969" y="1706447"/>
                </a:lnTo>
                <a:lnTo>
                  <a:pt x="728367" y="1694079"/>
                </a:lnTo>
                <a:lnTo>
                  <a:pt x="733812" y="1669170"/>
                </a:lnTo>
                <a:lnTo>
                  <a:pt x="744727" y="1619356"/>
                </a:lnTo>
                <a:lnTo>
                  <a:pt x="750741" y="1581716"/>
                </a:lnTo>
                <a:lnTo>
                  <a:pt x="759052" y="1518762"/>
                </a:lnTo>
                <a:lnTo>
                  <a:pt x="765141" y="1468326"/>
                </a:lnTo>
                <a:lnTo>
                  <a:pt x="772002" y="1405186"/>
                </a:lnTo>
                <a:lnTo>
                  <a:pt x="778161" y="1341955"/>
                </a:lnTo>
                <a:lnTo>
                  <a:pt x="783668" y="1278640"/>
                </a:lnTo>
                <a:lnTo>
                  <a:pt x="788569" y="1215247"/>
                </a:lnTo>
                <a:lnTo>
                  <a:pt x="790261" y="1189855"/>
                </a:lnTo>
                <a:lnTo>
                  <a:pt x="796757" y="1113862"/>
                </a:lnTo>
                <a:lnTo>
                  <a:pt x="803307" y="1050682"/>
                </a:lnTo>
                <a:lnTo>
                  <a:pt x="808357" y="1000113"/>
                </a:lnTo>
                <a:lnTo>
                  <a:pt x="820686" y="886457"/>
                </a:lnTo>
                <a:lnTo>
                  <a:pt x="830421" y="798076"/>
                </a:lnTo>
                <a:lnTo>
                  <a:pt x="838337" y="722266"/>
                </a:lnTo>
                <a:lnTo>
                  <a:pt x="842773" y="671618"/>
                </a:lnTo>
                <a:lnTo>
                  <a:pt x="843691" y="646127"/>
                </a:lnTo>
                <a:lnTo>
                  <a:pt x="842671" y="633191"/>
                </a:lnTo>
                <a:lnTo>
                  <a:pt x="825771" y="631016"/>
                </a:lnTo>
                <a:lnTo>
                  <a:pt x="798326" y="614679"/>
                </a:lnTo>
                <a:lnTo>
                  <a:pt x="764492" y="597519"/>
                </a:lnTo>
                <a:lnTo>
                  <a:pt x="694450" y="588504"/>
                </a:lnTo>
                <a:lnTo>
                  <a:pt x="673469" y="572998"/>
                </a:lnTo>
                <a:lnTo>
                  <a:pt x="660894" y="571380"/>
                </a:lnTo>
                <a:lnTo>
                  <a:pt x="658623" y="558283"/>
                </a:lnTo>
                <a:lnTo>
                  <a:pt x="673550" y="534595"/>
                </a:lnTo>
                <a:lnTo>
                  <a:pt x="709670" y="500829"/>
                </a:lnTo>
                <a:lnTo>
                  <a:pt x="759660" y="468849"/>
                </a:lnTo>
                <a:lnTo>
                  <a:pt x="817822" y="437921"/>
                </a:lnTo>
                <a:lnTo>
                  <a:pt x="850543" y="416523"/>
                </a:lnTo>
                <a:lnTo>
                  <a:pt x="879354" y="394622"/>
                </a:lnTo>
                <a:lnTo>
                  <a:pt x="899893" y="384461"/>
                </a:lnTo>
                <a:lnTo>
                  <a:pt x="911043" y="373091"/>
                </a:lnTo>
                <a:lnTo>
                  <a:pt x="918163" y="361203"/>
                </a:lnTo>
                <a:lnTo>
                  <a:pt x="926106" y="362225"/>
                </a:lnTo>
                <a:lnTo>
                  <a:pt x="937052" y="350829"/>
                </a:lnTo>
                <a:lnTo>
                  <a:pt x="946695" y="352070"/>
                </a:lnTo>
                <a:lnTo>
                  <a:pt x="963866" y="341476"/>
                </a:lnTo>
                <a:lnTo>
                  <a:pt x="990892" y="332150"/>
                </a:lnTo>
                <a:lnTo>
                  <a:pt x="1025877" y="311043"/>
                </a:lnTo>
                <a:lnTo>
                  <a:pt x="1065301" y="277703"/>
                </a:lnTo>
                <a:lnTo>
                  <a:pt x="1105337" y="257247"/>
                </a:lnTo>
                <a:lnTo>
                  <a:pt x="1146404" y="236923"/>
                </a:lnTo>
                <a:lnTo>
                  <a:pt x="1185676" y="203563"/>
                </a:lnTo>
                <a:lnTo>
                  <a:pt x="1213839" y="194383"/>
                </a:lnTo>
                <a:lnTo>
                  <a:pt x="1280799" y="151783"/>
                </a:lnTo>
                <a:lnTo>
                  <a:pt x="1360765" y="110856"/>
                </a:lnTo>
                <a:lnTo>
                  <a:pt x="1400065" y="90305"/>
                </a:lnTo>
                <a:lnTo>
                  <a:pt x="1440319" y="69877"/>
                </a:lnTo>
                <a:lnTo>
                  <a:pt x="1477177" y="49011"/>
                </a:lnTo>
                <a:lnTo>
                  <a:pt x="1504670" y="39745"/>
                </a:lnTo>
                <a:lnTo>
                  <a:pt x="1526929" y="29805"/>
                </a:lnTo>
                <a:lnTo>
                  <a:pt x="1547917" y="19702"/>
                </a:lnTo>
                <a:lnTo>
                  <a:pt x="1565461" y="9156"/>
                </a:lnTo>
                <a:lnTo>
                  <a:pt x="1575768" y="10482"/>
                </a:lnTo>
                <a:lnTo>
                  <a:pt x="1593809" y="0"/>
                </a:lnTo>
                <a:lnTo>
                  <a:pt x="1673564" y="35874"/>
                </a:lnTo>
                <a:lnTo>
                  <a:pt x="1733986" y="56456"/>
                </a:lnTo>
                <a:lnTo>
                  <a:pt x="1790720" y="89368"/>
                </a:lnTo>
                <a:lnTo>
                  <a:pt x="1901508" y="129237"/>
                </a:lnTo>
                <a:lnTo>
                  <a:pt x="1952459" y="161405"/>
                </a:lnTo>
                <a:lnTo>
                  <a:pt x="2052309" y="199866"/>
                </a:lnTo>
                <a:lnTo>
                  <a:pt x="2098106" y="231370"/>
                </a:lnTo>
                <a:lnTo>
                  <a:pt x="2188276" y="268586"/>
                </a:lnTo>
                <a:lnTo>
                  <a:pt x="2272692" y="305061"/>
                </a:lnTo>
                <a:lnTo>
                  <a:pt x="2311295" y="335639"/>
                </a:lnTo>
                <a:lnTo>
                  <a:pt x="2388127" y="371138"/>
                </a:lnTo>
                <a:lnTo>
                  <a:pt x="2532560" y="440947"/>
                </a:lnTo>
                <a:lnTo>
                  <a:pt x="2592319" y="474248"/>
                </a:lnTo>
                <a:lnTo>
                  <a:pt x="2643412" y="493629"/>
                </a:lnTo>
                <a:lnTo>
                  <a:pt x="2686132" y="511932"/>
                </a:lnTo>
                <a:lnTo>
                  <a:pt x="2720771" y="542000"/>
                </a:lnTo>
                <a:lnTo>
                  <a:pt x="2752483" y="558887"/>
                </a:lnTo>
                <a:lnTo>
                  <a:pt x="2781559" y="575434"/>
                </a:lnTo>
                <a:lnTo>
                  <a:pt x="2873659" y="625703"/>
                </a:lnTo>
                <a:lnTo>
                  <a:pt x="2899620" y="641849"/>
                </a:lnTo>
                <a:lnTo>
                  <a:pt x="2916685" y="656850"/>
                </a:lnTo>
                <a:lnTo>
                  <a:pt x="2942901" y="660224"/>
                </a:lnTo>
                <a:lnTo>
                  <a:pt x="2952337" y="674244"/>
                </a:lnTo>
                <a:lnTo>
                  <a:pt x="2960058" y="675238"/>
                </a:lnTo>
                <a:lnTo>
                  <a:pt x="2965260" y="688712"/>
                </a:lnTo>
                <a:lnTo>
                  <a:pt x="2968167" y="689086"/>
                </a:lnTo>
                <a:lnTo>
                  <a:pt x="2965833" y="701590"/>
                </a:lnTo>
                <a:lnTo>
                  <a:pt x="2961799" y="701071"/>
                </a:lnTo>
                <a:lnTo>
                  <a:pt x="2939209" y="710968"/>
                </a:lnTo>
                <a:lnTo>
                  <a:pt x="2901418" y="731714"/>
                </a:lnTo>
                <a:lnTo>
                  <a:pt x="2861714" y="739408"/>
                </a:lnTo>
                <a:lnTo>
                  <a:pt x="2828518" y="747940"/>
                </a:lnTo>
                <a:lnTo>
                  <a:pt x="2797274" y="743919"/>
                </a:lnTo>
                <a:lnTo>
                  <a:pt x="2772714" y="753562"/>
                </a:lnTo>
                <a:lnTo>
                  <a:pt x="2739832" y="774939"/>
                </a:lnTo>
                <a:lnTo>
                  <a:pt x="2700504" y="782682"/>
                </a:lnTo>
                <a:lnTo>
                  <a:pt x="2648501" y="814403"/>
                </a:lnTo>
                <a:lnTo>
                  <a:pt x="2587321" y="832138"/>
                </a:lnTo>
                <a:lnTo>
                  <a:pt x="2510732" y="873499"/>
                </a:lnTo>
                <a:lnTo>
                  <a:pt x="930226" y="670070"/>
                </a:lnTo>
                <a:lnTo>
                  <a:pt x="924433" y="682129"/>
                </a:lnTo>
                <a:lnTo>
                  <a:pt x="923959" y="707678"/>
                </a:lnTo>
                <a:lnTo>
                  <a:pt x="926243" y="720776"/>
                </a:lnTo>
                <a:lnTo>
                  <a:pt x="928014" y="746614"/>
                </a:lnTo>
                <a:lnTo>
                  <a:pt x="929245" y="785187"/>
                </a:lnTo>
                <a:lnTo>
                  <a:pt x="926849" y="874511"/>
                </a:lnTo>
                <a:lnTo>
                  <a:pt x="926637" y="912898"/>
                </a:lnTo>
                <a:lnTo>
                  <a:pt x="927824" y="951465"/>
                </a:lnTo>
                <a:lnTo>
                  <a:pt x="929624" y="990112"/>
                </a:lnTo>
                <a:lnTo>
                  <a:pt x="931256" y="1028736"/>
                </a:lnTo>
                <a:lnTo>
                  <a:pt x="936552" y="1106246"/>
                </a:lnTo>
                <a:lnTo>
                  <a:pt x="941144" y="1170861"/>
                </a:lnTo>
                <a:lnTo>
                  <a:pt x="943393" y="1222370"/>
                </a:lnTo>
                <a:lnTo>
                  <a:pt x="943287" y="1247965"/>
                </a:lnTo>
                <a:lnTo>
                  <a:pt x="942475" y="1260666"/>
                </a:lnTo>
                <a:lnTo>
                  <a:pt x="943233" y="1273568"/>
                </a:lnTo>
                <a:lnTo>
                  <a:pt x="943572" y="1299221"/>
                </a:lnTo>
                <a:lnTo>
                  <a:pt x="946368" y="1312386"/>
                </a:lnTo>
                <a:lnTo>
                  <a:pt x="946961" y="1350876"/>
                </a:lnTo>
                <a:lnTo>
                  <a:pt x="950134" y="1376894"/>
                </a:lnTo>
                <a:lnTo>
                  <a:pt x="951844" y="1415529"/>
                </a:lnTo>
                <a:lnTo>
                  <a:pt x="954534" y="1441484"/>
                </a:lnTo>
                <a:lnTo>
                  <a:pt x="927235" y="1437971"/>
                </a:lnTo>
                <a:lnTo>
                  <a:pt x="923619" y="1450310"/>
                </a:lnTo>
                <a:lnTo>
                  <a:pt x="921468" y="1488448"/>
                </a:lnTo>
                <a:lnTo>
                  <a:pt x="921408" y="1539659"/>
                </a:lnTo>
                <a:lnTo>
                  <a:pt x="923292" y="1591121"/>
                </a:lnTo>
                <a:lnTo>
                  <a:pt x="925286" y="1642596"/>
                </a:lnTo>
                <a:lnTo>
                  <a:pt x="925916" y="1655482"/>
                </a:lnTo>
                <a:lnTo>
                  <a:pt x="893318" y="1651286"/>
                </a:lnTo>
                <a:lnTo>
                  <a:pt x="888451" y="1676269"/>
                </a:lnTo>
                <a:lnTo>
                  <a:pt x="886149" y="1701583"/>
                </a:lnTo>
                <a:lnTo>
                  <a:pt x="886958" y="1714492"/>
                </a:lnTo>
                <a:lnTo>
                  <a:pt x="888873" y="1727543"/>
                </a:lnTo>
                <a:lnTo>
                  <a:pt x="929290" y="1732745"/>
                </a:lnTo>
                <a:lnTo>
                  <a:pt x="926028" y="1757935"/>
                </a:lnTo>
                <a:lnTo>
                  <a:pt x="894729" y="1753906"/>
                </a:lnTo>
                <a:lnTo>
                  <a:pt x="887954" y="1778644"/>
                </a:lnTo>
                <a:lnTo>
                  <a:pt x="883960" y="1790934"/>
                </a:lnTo>
                <a:close/>
              </a:path>
              <a:path w="2968625" h="3896359">
                <a:moveTo>
                  <a:pt x="2815203" y="3896199"/>
                </a:moveTo>
                <a:lnTo>
                  <a:pt x="0" y="3533849"/>
                </a:lnTo>
                <a:lnTo>
                  <a:pt x="8812" y="3470960"/>
                </a:lnTo>
                <a:lnTo>
                  <a:pt x="17426" y="3420849"/>
                </a:lnTo>
                <a:lnTo>
                  <a:pt x="28971" y="3358312"/>
                </a:lnTo>
                <a:lnTo>
                  <a:pt x="40119" y="3308527"/>
                </a:lnTo>
                <a:lnTo>
                  <a:pt x="52401" y="3258889"/>
                </a:lnTo>
                <a:lnTo>
                  <a:pt x="65731" y="3209386"/>
                </a:lnTo>
                <a:lnTo>
                  <a:pt x="80018" y="3160006"/>
                </a:lnTo>
                <a:lnTo>
                  <a:pt x="93556" y="3123334"/>
                </a:lnTo>
                <a:lnTo>
                  <a:pt x="109497" y="3074167"/>
                </a:lnTo>
                <a:lnTo>
                  <a:pt x="124510" y="3037685"/>
                </a:lnTo>
                <a:lnTo>
                  <a:pt x="140131" y="3001281"/>
                </a:lnTo>
                <a:lnTo>
                  <a:pt x="156269" y="2964944"/>
                </a:lnTo>
                <a:lnTo>
                  <a:pt x="172837" y="2928662"/>
                </a:lnTo>
                <a:lnTo>
                  <a:pt x="195139" y="2880314"/>
                </a:lnTo>
                <a:lnTo>
                  <a:pt x="216997" y="2844713"/>
                </a:lnTo>
                <a:lnTo>
                  <a:pt x="241705" y="2796674"/>
                </a:lnTo>
                <a:lnTo>
                  <a:pt x="267656" y="2748795"/>
                </a:lnTo>
                <a:lnTo>
                  <a:pt x="293241" y="2713674"/>
                </a:lnTo>
                <a:lnTo>
                  <a:pt x="321718" y="2666120"/>
                </a:lnTo>
                <a:lnTo>
                  <a:pt x="351479" y="2618731"/>
                </a:lnTo>
                <a:lnTo>
                  <a:pt x="382537" y="2571510"/>
                </a:lnTo>
                <a:lnTo>
                  <a:pt x="413284" y="2537053"/>
                </a:lnTo>
                <a:lnTo>
                  <a:pt x="446978" y="2490171"/>
                </a:lnTo>
                <a:lnTo>
                  <a:pt x="482011" y="2443461"/>
                </a:lnTo>
                <a:lnTo>
                  <a:pt x="564389" y="2338821"/>
                </a:lnTo>
                <a:lnTo>
                  <a:pt x="599130" y="2292074"/>
                </a:lnTo>
                <a:lnTo>
                  <a:pt x="624943" y="2256982"/>
                </a:lnTo>
                <a:lnTo>
                  <a:pt x="645775" y="2221249"/>
                </a:lnTo>
                <a:lnTo>
                  <a:pt x="663953" y="2185174"/>
                </a:lnTo>
                <a:lnTo>
                  <a:pt x="689179" y="2137202"/>
                </a:lnTo>
                <a:lnTo>
                  <a:pt x="715239" y="2102142"/>
                </a:lnTo>
                <a:lnTo>
                  <a:pt x="742000" y="2067172"/>
                </a:lnTo>
                <a:lnTo>
                  <a:pt x="766086" y="2044663"/>
                </a:lnTo>
                <a:lnTo>
                  <a:pt x="777950" y="2046190"/>
                </a:lnTo>
                <a:lnTo>
                  <a:pt x="795262" y="2035613"/>
                </a:lnTo>
                <a:lnTo>
                  <a:pt x="960756" y="2056914"/>
                </a:lnTo>
                <a:lnTo>
                  <a:pt x="997978" y="2048900"/>
                </a:lnTo>
                <a:lnTo>
                  <a:pt x="1045486" y="2042210"/>
                </a:lnTo>
                <a:lnTo>
                  <a:pt x="1097275" y="2023267"/>
                </a:lnTo>
                <a:lnTo>
                  <a:pt x="1144098" y="2003684"/>
                </a:lnTo>
                <a:lnTo>
                  <a:pt x="1169711" y="1994176"/>
                </a:lnTo>
                <a:lnTo>
                  <a:pt x="1195891" y="1984741"/>
                </a:lnTo>
                <a:lnTo>
                  <a:pt x="1219757" y="1975008"/>
                </a:lnTo>
                <a:lnTo>
                  <a:pt x="1238426" y="1964606"/>
                </a:lnTo>
                <a:lnTo>
                  <a:pt x="1257076" y="1967006"/>
                </a:lnTo>
                <a:lnTo>
                  <a:pt x="1269305" y="1955776"/>
                </a:lnTo>
                <a:lnTo>
                  <a:pt x="1276920" y="1943951"/>
                </a:lnTo>
                <a:lnTo>
                  <a:pt x="1283352" y="1931974"/>
                </a:lnTo>
                <a:lnTo>
                  <a:pt x="1295578" y="1895133"/>
                </a:lnTo>
                <a:lnTo>
                  <a:pt x="1267184" y="1853065"/>
                </a:lnTo>
                <a:lnTo>
                  <a:pt x="1240371" y="1811199"/>
                </a:lnTo>
                <a:lnTo>
                  <a:pt x="1217672" y="1769863"/>
                </a:lnTo>
                <a:lnTo>
                  <a:pt x="1198977" y="1729042"/>
                </a:lnTo>
                <a:lnTo>
                  <a:pt x="1184177" y="1688723"/>
                </a:lnTo>
                <a:lnTo>
                  <a:pt x="1174784" y="1636295"/>
                </a:lnTo>
                <a:lnTo>
                  <a:pt x="1169067" y="1584340"/>
                </a:lnTo>
                <a:lnTo>
                  <a:pt x="1166918" y="1532845"/>
                </a:lnTo>
                <a:lnTo>
                  <a:pt x="1165885" y="1519907"/>
                </a:lnTo>
                <a:lnTo>
                  <a:pt x="1163245" y="1506762"/>
                </a:lnTo>
                <a:lnTo>
                  <a:pt x="1159386" y="1493461"/>
                </a:lnTo>
                <a:lnTo>
                  <a:pt x="1154693" y="1480052"/>
                </a:lnTo>
                <a:lnTo>
                  <a:pt x="1148215" y="1479218"/>
                </a:lnTo>
                <a:lnTo>
                  <a:pt x="1143166" y="1465764"/>
                </a:lnTo>
                <a:lnTo>
                  <a:pt x="1138710" y="1452385"/>
                </a:lnTo>
                <a:lnTo>
                  <a:pt x="1135633" y="1439185"/>
                </a:lnTo>
                <a:lnTo>
                  <a:pt x="1128827" y="1412699"/>
                </a:lnTo>
                <a:lnTo>
                  <a:pt x="1123144" y="1373553"/>
                </a:lnTo>
                <a:lnTo>
                  <a:pt x="1119666" y="1334691"/>
                </a:lnTo>
                <a:lnTo>
                  <a:pt x="1119479" y="1309058"/>
                </a:lnTo>
                <a:lnTo>
                  <a:pt x="1120015" y="1296322"/>
                </a:lnTo>
                <a:lnTo>
                  <a:pt x="1118741" y="1283353"/>
                </a:lnTo>
                <a:lnTo>
                  <a:pt x="1116098" y="1270208"/>
                </a:lnTo>
                <a:lnTo>
                  <a:pt x="1110904" y="1269540"/>
                </a:lnTo>
                <a:lnTo>
                  <a:pt x="1106149" y="1256123"/>
                </a:lnTo>
                <a:lnTo>
                  <a:pt x="1104609" y="1243120"/>
                </a:lnTo>
                <a:lnTo>
                  <a:pt x="1105994" y="1230493"/>
                </a:lnTo>
                <a:lnTo>
                  <a:pt x="1110016" y="1218206"/>
                </a:lnTo>
                <a:lnTo>
                  <a:pt x="1113877" y="1218703"/>
                </a:lnTo>
                <a:lnTo>
                  <a:pt x="1120451" y="1206745"/>
                </a:lnTo>
                <a:lnTo>
                  <a:pt x="1156273" y="1211355"/>
                </a:lnTo>
                <a:lnTo>
                  <a:pt x="1159774" y="1199001"/>
                </a:lnTo>
                <a:lnTo>
                  <a:pt x="1160719" y="1186318"/>
                </a:lnTo>
                <a:lnTo>
                  <a:pt x="1161528" y="1173617"/>
                </a:lnTo>
                <a:lnTo>
                  <a:pt x="1164019" y="1148329"/>
                </a:lnTo>
                <a:lnTo>
                  <a:pt x="1168276" y="1110462"/>
                </a:lnTo>
                <a:lnTo>
                  <a:pt x="1174467" y="1060040"/>
                </a:lnTo>
                <a:lnTo>
                  <a:pt x="1179585" y="1022284"/>
                </a:lnTo>
                <a:lnTo>
                  <a:pt x="1186706" y="984787"/>
                </a:lnTo>
                <a:lnTo>
                  <a:pt x="1196531" y="947637"/>
                </a:lnTo>
                <a:lnTo>
                  <a:pt x="1222358" y="861328"/>
                </a:lnTo>
                <a:lnTo>
                  <a:pt x="1229776" y="836673"/>
                </a:lnTo>
                <a:lnTo>
                  <a:pt x="1234959" y="811731"/>
                </a:lnTo>
                <a:lnTo>
                  <a:pt x="1234288" y="811644"/>
                </a:lnTo>
                <a:lnTo>
                  <a:pt x="1211404" y="795894"/>
                </a:lnTo>
                <a:lnTo>
                  <a:pt x="1160007" y="763669"/>
                </a:lnTo>
                <a:lnTo>
                  <a:pt x="1091372" y="742030"/>
                </a:lnTo>
                <a:lnTo>
                  <a:pt x="1023258" y="707654"/>
                </a:lnTo>
                <a:lnTo>
                  <a:pt x="966938" y="687600"/>
                </a:lnTo>
                <a:lnTo>
                  <a:pt x="938550" y="671141"/>
                </a:lnTo>
                <a:lnTo>
                  <a:pt x="2510732" y="873499"/>
                </a:lnTo>
                <a:lnTo>
                  <a:pt x="2420611" y="913119"/>
                </a:lnTo>
                <a:lnTo>
                  <a:pt x="2241085" y="1005255"/>
                </a:lnTo>
                <a:lnTo>
                  <a:pt x="2239978" y="1043526"/>
                </a:lnTo>
                <a:lnTo>
                  <a:pt x="2240801" y="1056437"/>
                </a:lnTo>
                <a:lnTo>
                  <a:pt x="2241436" y="1082128"/>
                </a:lnTo>
                <a:lnTo>
                  <a:pt x="2242970" y="1107935"/>
                </a:lnTo>
                <a:lnTo>
                  <a:pt x="2244872" y="1133790"/>
                </a:lnTo>
                <a:lnTo>
                  <a:pt x="2245622" y="1185105"/>
                </a:lnTo>
                <a:lnTo>
                  <a:pt x="2243616" y="1223261"/>
                </a:lnTo>
                <a:lnTo>
                  <a:pt x="2237177" y="1260847"/>
                </a:lnTo>
                <a:lnTo>
                  <a:pt x="2226250" y="1297855"/>
                </a:lnTo>
                <a:lnTo>
                  <a:pt x="2222413" y="1310166"/>
                </a:lnTo>
                <a:lnTo>
                  <a:pt x="2299354" y="1320069"/>
                </a:lnTo>
                <a:lnTo>
                  <a:pt x="2307915" y="1346780"/>
                </a:lnTo>
                <a:lnTo>
                  <a:pt x="2309129" y="1385351"/>
                </a:lnTo>
                <a:lnTo>
                  <a:pt x="2304005" y="1423106"/>
                </a:lnTo>
                <a:lnTo>
                  <a:pt x="2293556" y="1447370"/>
                </a:lnTo>
                <a:lnTo>
                  <a:pt x="2287852" y="1459441"/>
                </a:lnTo>
                <a:lnTo>
                  <a:pt x="2282352" y="1471538"/>
                </a:lnTo>
                <a:lnTo>
                  <a:pt x="2277492" y="1483717"/>
                </a:lnTo>
                <a:lnTo>
                  <a:pt x="2272091" y="1508631"/>
                </a:lnTo>
                <a:lnTo>
                  <a:pt x="2255351" y="1544891"/>
                </a:lnTo>
                <a:lnTo>
                  <a:pt x="2225706" y="1592294"/>
                </a:lnTo>
                <a:lnTo>
                  <a:pt x="2188787" y="1638761"/>
                </a:lnTo>
                <a:lnTo>
                  <a:pt x="2151844" y="1659616"/>
                </a:lnTo>
                <a:lnTo>
                  <a:pt x="2115644" y="1680566"/>
                </a:lnTo>
                <a:lnTo>
                  <a:pt x="2093604" y="1677729"/>
                </a:lnTo>
                <a:lnTo>
                  <a:pt x="2088328" y="1689855"/>
                </a:lnTo>
                <a:lnTo>
                  <a:pt x="2084759" y="1689396"/>
                </a:lnTo>
                <a:lnTo>
                  <a:pt x="2077309" y="1701242"/>
                </a:lnTo>
                <a:lnTo>
                  <a:pt x="2066784" y="1725497"/>
                </a:lnTo>
                <a:lnTo>
                  <a:pt x="2055615" y="1749668"/>
                </a:lnTo>
                <a:lnTo>
                  <a:pt x="2028162" y="1810159"/>
                </a:lnTo>
                <a:lnTo>
                  <a:pt x="2052997" y="1877379"/>
                </a:lnTo>
                <a:lnTo>
                  <a:pt x="2061739" y="1916919"/>
                </a:lnTo>
                <a:lnTo>
                  <a:pt x="2071190" y="1943745"/>
                </a:lnTo>
                <a:lnTo>
                  <a:pt x="2078309" y="1970270"/>
                </a:lnTo>
                <a:lnTo>
                  <a:pt x="2081676" y="1996313"/>
                </a:lnTo>
                <a:lnTo>
                  <a:pt x="2086498" y="2022543"/>
                </a:lnTo>
                <a:lnTo>
                  <a:pt x="2099271" y="2036992"/>
                </a:lnTo>
                <a:lnTo>
                  <a:pt x="2126114" y="2078862"/>
                </a:lnTo>
                <a:lnTo>
                  <a:pt x="2181251" y="2124373"/>
                </a:lnTo>
                <a:lnTo>
                  <a:pt x="2214892" y="2167117"/>
                </a:lnTo>
                <a:lnTo>
                  <a:pt x="2241405" y="2196139"/>
                </a:lnTo>
                <a:lnTo>
                  <a:pt x="2266926" y="2225033"/>
                </a:lnTo>
                <a:lnTo>
                  <a:pt x="2295971" y="2279991"/>
                </a:lnTo>
                <a:lnTo>
                  <a:pt x="2309138" y="2294490"/>
                </a:lnTo>
                <a:lnTo>
                  <a:pt x="2323889" y="2321999"/>
                </a:lnTo>
                <a:lnTo>
                  <a:pt x="2341193" y="2337031"/>
                </a:lnTo>
                <a:lnTo>
                  <a:pt x="2357156" y="2351890"/>
                </a:lnTo>
                <a:lnTo>
                  <a:pt x="2373162" y="2379560"/>
                </a:lnTo>
                <a:lnTo>
                  <a:pt x="2394996" y="2395175"/>
                </a:lnTo>
                <a:lnTo>
                  <a:pt x="2416452" y="2423546"/>
                </a:lnTo>
                <a:lnTo>
                  <a:pt x="2436186" y="2451695"/>
                </a:lnTo>
                <a:lnTo>
                  <a:pt x="2461366" y="2467741"/>
                </a:lnTo>
                <a:lnTo>
                  <a:pt x="2475902" y="2495222"/>
                </a:lnTo>
                <a:lnTo>
                  <a:pt x="2573063" y="2507727"/>
                </a:lnTo>
                <a:lnTo>
                  <a:pt x="2596595" y="2536366"/>
                </a:lnTo>
                <a:lnTo>
                  <a:pt x="2611969" y="2563954"/>
                </a:lnTo>
                <a:lnTo>
                  <a:pt x="2630674" y="2579166"/>
                </a:lnTo>
                <a:lnTo>
                  <a:pt x="2647011" y="2606879"/>
                </a:lnTo>
                <a:lnTo>
                  <a:pt x="2661764" y="2621582"/>
                </a:lnTo>
                <a:lnTo>
                  <a:pt x="2677634" y="2636430"/>
                </a:lnTo>
                <a:lnTo>
                  <a:pt x="2691292" y="2663797"/>
                </a:lnTo>
                <a:lnTo>
                  <a:pt x="2704757" y="2691140"/>
                </a:lnTo>
                <a:lnTo>
                  <a:pt x="2718424" y="2718509"/>
                </a:lnTo>
                <a:lnTo>
                  <a:pt x="2731071" y="2758551"/>
                </a:lnTo>
                <a:lnTo>
                  <a:pt x="2744716" y="2798721"/>
                </a:lnTo>
                <a:lnTo>
                  <a:pt x="2758135" y="2851667"/>
                </a:lnTo>
                <a:lnTo>
                  <a:pt x="2771725" y="2917440"/>
                </a:lnTo>
                <a:lnTo>
                  <a:pt x="2785883" y="2996091"/>
                </a:lnTo>
                <a:lnTo>
                  <a:pt x="2802628" y="3075075"/>
                </a:lnTo>
                <a:lnTo>
                  <a:pt x="2820737" y="3167039"/>
                </a:lnTo>
                <a:lnTo>
                  <a:pt x="2831879" y="3232497"/>
                </a:lnTo>
                <a:lnTo>
                  <a:pt x="2840546" y="3297637"/>
                </a:lnTo>
                <a:lnTo>
                  <a:pt x="2846556" y="3349629"/>
                </a:lnTo>
                <a:lnTo>
                  <a:pt x="2849729" y="3375647"/>
                </a:lnTo>
                <a:lnTo>
                  <a:pt x="2850875" y="3427014"/>
                </a:lnTo>
                <a:lnTo>
                  <a:pt x="2850497" y="3478184"/>
                </a:lnTo>
                <a:lnTo>
                  <a:pt x="2848767" y="3529181"/>
                </a:lnTo>
                <a:lnTo>
                  <a:pt x="2845852" y="3580025"/>
                </a:lnTo>
                <a:lnTo>
                  <a:pt x="2841923" y="3630738"/>
                </a:lnTo>
                <a:lnTo>
                  <a:pt x="2837150" y="3681343"/>
                </a:lnTo>
                <a:lnTo>
                  <a:pt x="2831701" y="3731860"/>
                </a:lnTo>
                <a:lnTo>
                  <a:pt x="2825746" y="3782313"/>
                </a:lnTo>
                <a:lnTo>
                  <a:pt x="2819455" y="3832722"/>
                </a:lnTo>
                <a:lnTo>
                  <a:pt x="2812996" y="3883110"/>
                </a:lnTo>
                <a:lnTo>
                  <a:pt x="2815203" y="3896199"/>
                </a:lnTo>
                <a:close/>
              </a:path>
              <a:path w="2968625" h="3896359">
                <a:moveTo>
                  <a:pt x="2288208" y="1318634"/>
                </a:moveTo>
                <a:lnTo>
                  <a:pt x="2258022" y="1314749"/>
                </a:lnTo>
                <a:lnTo>
                  <a:pt x="2276812" y="1304363"/>
                </a:lnTo>
                <a:lnTo>
                  <a:pt x="2288208" y="1318634"/>
                </a:lnTo>
                <a:close/>
              </a:path>
              <a:path w="2968625" h="3896359">
                <a:moveTo>
                  <a:pt x="954434" y="1646348"/>
                </a:moveTo>
                <a:lnTo>
                  <a:pt x="951465" y="1633161"/>
                </a:lnTo>
                <a:lnTo>
                  <a:pt x="948973" y="1607231"/>
                </a:lnTo>
                <a:lnTo>
                  <a:pt x="945367" y="1581157"/>
                </a:lnTo>
                <a:lnTo>
                  <a:pt x="943923" y="1529752"/>
                </a:lnTo>
                <a:lnTo>
                  <a:pt x="942333" y="1491133"/>
                </a:lnTo>
                <a:lnTo>
                  <a:pt x="938681" y="1465054"/>
                </a:lnTo>
                <a:lnTo>
                  <a:pt x="933699" y="1451608"/>
                </a:lnTo>
                <a:lnTo>
                  <a:pt x="929742" y="1438294"/>
                </a:lnTo>
                <a:lnTo>
                  <a:pt x="954534" y="1441484"/>
                </a:lnTo>
                <a:lnTo>
                  <a:pt x="960131" y="1557448"/>
                </a:lnTo>
                <a:lnTo>
                  <a:pt x="961241" y="1621614"/>
                </a:lnTo>
                <a:lnTo>
                  <a:pt x="960593" y="1634336"/>
                </a:lnTo>
                <a:lnTo>
                  <a:pt x="954434" y="1646348"/>
                </a:lnTo>
                <a:close/>
              </a:path>
              <a:path w="2968625" h="3896359">
                <a:moveTo>
                  <a:pt x="929290" y="1732745"/>
                </a:moveTo>
                <a:lnTo>
                  <a:pt x="894451" y="1728261"/>
                </a:lnTo>
                <a:lnTo>
                  <a:pt x="896848" y="1715765"/>
                </a:lnTo>
                <a:lnTo>
                  <a:pt x="897021" y="1715787"/>
                </a:lnTo>
                <a:lnTo>
                  <a:pt x="899774" y="1690532"/>
                </a:lnTo>
                <a:lnTo>
                  <a:pt x="899932" y="1664942"/>
                </a:lnTo>
                <a:lnTo>
                  <a:pt x="897192" y="1651785"/>
                </a:lnTo>
                <a:lnTo>
                  <a:pt x="925916" y="1655482"/>
                </a:lnTo>
                <a:lnTo>
                  <a:pt x="927176" y="1681254"/>
                </a:lnTo>
                <a:lnTo>
                  <a:pt x="929648" y="1707181"/>
                </a:lnTo>
                <a:lnTo>
                  <a:pt x="929290" y="1732745"/>
                </a:lnTo>
                <a:close/>
              </a:path>
              <a:path w="2968625" h="3896359">
                <a:moveTo>
                  <a:pt x="961109" y="1788059"/>
                </a:moveTo>
                <a:lnTo>
                  <a:pt x="951210" y="1786785"/>
                </a:lnTo>
                <a:lnTo>
                  <a:pt x="949487" y="1748149"/>
                </a:lnTo>
                <a:lnTo>
                  <a:pt x="948428" y="1709599"/>
                </a:lnTo>
                <a:lnTo>
                  <a:pt x="948042" y="1683939"/>
                </a:lnTo>
                <a:lnTo>
                  <a:pt x="951579" y="1658785"/>
                </a:lnTo>
                <a:lnTo>
                  <a:pt x="965115" y="1724551"/>
                </a:lnTo>
                <a:lnTo>
                  <a:pt x="967442" y="1763265"/>
                </a:lnTo>
                <a:lnTo>
                  <a:pt x="965507" y="1775821"/>
                </a:lnTo>
                <a:lnTo>
                  <a:pt x="961109" y="1788059"/>
                </a:lnTo>
                <a:close/>
              </a:path>
              <a:path w="2968625" h="3896359">
                <a:moveTo>
                  <a:pt x="914326" y="1794843"/>
                </a:moveTo>
                <a:lnTo>
                  <a:pt x="909993" y="1794285"/>
                </a:lnTo>
                <a:lnTo>
                  <a:pt x="906376" y="1781015"/>
                </a:lnTo>
                <a:lnTo>
                  <a:pt x="901441" y="1767575"/>
                </a:lnTo>
                <a:lnTo>
                  <a:pt x="894729" y="1753906"/>
                </a:lnTo>
                <a:lnTo>
                  <a:pt x="926028" y="1757935"/>
                </a:lnTo>
                <a:lnTo>
                  <a:pt x="919789" y="1782741"/>
                </a:lnTo>
                <a:lnTo>
                  <a:pt x="914326" y="1794843"/>
                </a:lnTo>
                <a:close/>
              </a:path>
              <a:path w="2968625" h="3896359">
                <a:moveTo>
                  <a:pt x="874027" y="1802461"/>
                </a:moveTo>
                <a:lnTo>
                  <a:pt x="739285" y="1785118"/>
                </a:lnTo>
                <a:lnTo>
                  <a:pt x="733630" y="1771585"/>
                </a:lnTo>
                <a:lnTo>
                  <a:pt x="880674" y="1790511"/>
                </a:lnTo>
                <a:lnTo>
                  <a:pt x="874027" y="1802461"/>
                </a:lnTo>
                <a:close/>
              </a:path>
              <a:path w="2968625" h="3896359">
                <a:moveTo>
                  <a:pt x="840240" y="1810917"/>
                </a:moveTo>
                <a:lnTo>
                  <a:pt x="770500" y="1801940"/>
                </a:lnTo>
                <a:lnTo>
                  <a:pt x="753237" y="1786914"/>
                </a:lnTo>
                <a:lnTo>
                  <a:pt x="846843" y="1798962"/>
                </a:lnTo>
                <a:lnTo>
                  <a:pt x="840240" y="1810917"/>
                </a:lnTo>
                <a:close/>
              </a:path>
              <a:path w="2968625" h="3896359">
                <a:moveTo>
                  <a:pt x="2573063" y="2507727"/>
                </a:moveTo>
                <a:lnTo>
                  <a:pt x="2497600" y="2498014"/>
                </a:lnTo>
                <a:lnTo>
                  <a:pt x="2532370" y="2489685"/>
                </a:lnTo>
                <a:lnTo>
                  <a:pt x="2554589" y="2492545"/>
                </a:lnTo>
                <a:lnTo>
                  <a:pt x="2573063" y="2507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6532" y="635488"/>
            <a:ext cx="53949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745" dirty="0">
                <a:solidFill>
                  <a:srgbClr val="EC7703"/>
                </a:solidFill>
              </a:rPr>
              <a:t>La</a:t>
            </a:r>
            <a:r>
              <a:rPr sz="5500" spc="-630" dirty="0">
                <a:solidFill>
                  <a:srgbClr val="EC7703"/>
                </a:solidFill>
              </a:rPr>
              <a:t> </a:t>
            </a:r>
            <a:r>
              <a:rPr sz="5500" spc="365" dirty="0">
                <a:solidFill>
                  <a:srgbClr val="EC7703"/>
                </a:solidFill>
              </a:rPr>
              <a:t>vie étudiante</a:t>
            </a:r>
            <a:endParaRPr sz="5500"/>
          </a:p>
        </p:txBody>
      </p:sp>
      <p:sp>
        <p:nvSpPr>
          <p:cNvPr id="6" name="object 6"/>
          <p:cNvSpPr/>
          <p:nvPr/>
        </p:nvSpPr>
        <p:spPr>
          <a:xfrm>
            <a:off x="236899" y="2186570"/>
            <a:ext cx="12790817" cy="7265492"/>
          </a:xfrm>
          <a:custGeom>
            <a:avLst/>
            <a:gdLst/>
            <a:ahLst/>
            <a:cxnLst/>
            <a:rect l="l" t="t" r="r" b="b"/>
            <a:pathLst>
              <a:path w="13582650" h="6534150">
                <a:moveTo>
                  <a:pt x="13582649" y="0"/>
                </a:moveTo>
                <a:lnTo>
                  <a:pt x="13582649" y="6534149"/>
                </a:lnTo>
                <a:lnTo>
                  <a:pt x="0" y="6534149"/>
                </a:lnTo>
                <a:lnTo>
                  <a:pt x="0" y="0"/>
                </a:lnTo>
                <a:lnTo>
                  <a:pt x="13582649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0996" y="3444641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4949" y="4540603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5911" y="6457934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4158" y="7116297"/>
            <a:ext cx="120733" cy="7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72958" y="2237605"/>
            <a:ext cx="10871211" cy="73917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434" dirty="0">
                <a:solidFill>
                  <a:srgbClr val="FFFFFF"/>
                </a:solidFill>
                <a:latin typeface="Calibri"/>
                <a:cs typeface="Calibri"/>
              </a:rPr>
              <a:t>Prendre</a:t>
            </a:r>
            <a:r>
              <a:rPr sz="50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b="1" spc="335" dirty="0">
                <a:solidFill>
                  <a:srgbClr val="FFFFFF"/>
                </a:solidFill>
                <a:latin typeface="Calibri"/>
                <a:cs typeface="Calibri"/>
              </a:rPr>
              <a:t>soin</a:t>
            </a:r>
            <a:r>
              <a:rPr sz="50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b="1" spc="38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50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b="1" spc="345" dirty="0" err="1">
                <a:solidFill>
                  <a:srgbClr val="FFFFFF"/>
                </a:solidFill>
                <a:latin typeface="Calibri"/>
                <a:cs typeface="Calibri"/>
              </a:rPr>
              <a:t>soi</a:t>
            </a:r>
            <a:endParaRPr lang="fr-FR" sz="5000" spc="31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5000" spc="315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4000" spc="315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3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325" dirty="0">
                <a:solidFill>
                  <a:srgbClr val="FFFFFF"/>
                </a:solidFill>
                <a:latin typeface="Calibri"/>
                <a:cs typeface="Calibri"/>
              </a:rPr>
              <a:t>Santé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195" dirty="0">
                <a:solidFill>
                  <a:srgbClr val="FFFFFF"/>
                </a:solidFill>
                <a:latin typeface="Calibri"/>
                <a:cs typeface="Calibri"/>
              </a:rPr>
              <a:t>Universitaire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80" dirty="0">
                <a:solidFill>
                  <a:srgbClr val="FFFFFF"/>
                </a:solidFill>
                <a:latin typeface="Calibri"/>
                <a:cs typeface="Calibri"/>
              </a:rPr>
              <a:t>(SSU)  </a:t>
            </a:r>
            <a:endParaRPr lang="fr-FR" sz="4000" spc="28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875665" marR="2710815">
              <a:lnSpc>
                <a:spcPct val="115599"/>
              </a:lnSpc>
              <a:spcBef>
                <a:spcPts val="3610"/>
              </a:spcBef>
            </a:pPr>
            <a:r>
              <a:rPr lang="fr-FR" sz="4000" spc="390" dirty="0">
                <a:solidFill>
                  <a:srgbClr val="FFFFFF"/>
                </a:solidFill>
                <a:latin typeface="Calibri"/>
                <a:cs typeface="Calibri"/>
              </a:rPr>
              <a:t>Pôle santé mentale étudiante (</a:t>
            </a:r>
            <a:r>
              <a:rPr lang="fr-FR" sz="4000" spc="390" dirty="0" err="1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lang="fr-FR" sz="4000" spc="39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  <a:p>
            <a:pPr marL="875665" marR="2710815">
              <a:lnSpc>
                <a:spcPct val="115599"/>
              </a:lnSpc>
              <a:spcBef>
                <a:spcPts val="3610"/>
              </a:spcBef>
            </a:pPr>
            <a:r>
              <a:rPr lang="fr-FR" sz="4000" spc="390" dirty="0">
                <a:solidFill>
                  <a:srgbClr val="FFFFFF"/>
                </a:solidFill>
                <a:latin typeface="Calibri"/>
                <a:cs typeface="Calibri"/>
              </a:rPr>
              <a:t>Cellule Bien être</a:t>
            </a:r>
            <a:endParaRPr sz="4000" dirty="0">
              <a:latin typeface="Calibri"/>
              <a:cs typeface="Calibri"/>
            </a:endParaRPr>
          </a:p>
          <a:p>
            <a:pPr marL="875665" marR="5080">
              <a:lnSpc>
                <a:spcPct val="115599"/>
              </a:lnSpc>
            </a:pPr>
            <a:r>
              <a:rPr sz="4000" spc="315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195" dirty="0">
                <a:solidFill>
                  <a:srgbClr val="FFFFFF"/>
                </a:solidFill>
                <a:latin typeface="Calibri"/>
                <a:cs typeface="Calibri"/>
              </a:rPr>
              <a:t>Universitaire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355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75" dirty="0">
                <a:solidFill>
                  <a:srgbClr val="FFFFFF"/>
                </a:solidFill>
                <a:latin typeface="Calibri"/>
                <a:cs typeface="Calibri"/>
              </a:rPr>
              <a:t>Activités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320" dirty="0">
                <a:solidFill>
                  <a:srgbClr val="FFFFFF"/>
                </a:solidFill>
                <a:latin typeface="Calibri"/>
                <a:cs typeface="Calibri"/>
              </a:rPr>
              <a:t>Physiques</a:t>
            </a:r>
            <a:r>
              <a:rPr sz="4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40" dirty="0">
                <a:solidFill>
                  <a:srgbClr val="FFFFFF"/>
                </a:solidFill>
                <a:latin typeface="Calibri"/>
                <a:cs typeface="Calibri"/>
              </a:rPr>
              <a:t>et  </a:t>
            </a:r>
            <a:r>
              <a:rPr sz="4000" spc="290" dirty="0">
                <a:solidFill>
                  <a:srgbClr val="FFFFFF"/>
                </a:solidFill>
                <a:latin typeface="Calibri"/>
                <a:cs typeface="Calibri"/>
              </a:rPr>
              <a:t>Sportives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370" dirty="0">
                <a:solidFill>
                  <a:srgbClr val="FFFFFF"/>
                </a:solidFill>
                <a:latin typeface="Calibri"/>
                <a:cs typeface="Calibri"/>
              </a:rPr>
              <a:t>(SUAPS)</a:t>
            </a:r>
            <a:endParaRPr sz="4000" dirty="0">
              <a:latin typeface="Calibri"/>
              <a:cs typeface="Calibri"/>
            </a:endParaRPr>
          </a:p>
          <a:p>
            <a:pPr marL="875665">
              <a:lnSpc>
                <a:spcPct val="100000"/>
              </a:lnSpc>
              <a:spcBef>
                <a:spcPts val="750"/>
              </a:spcBef>
            </a:pPr>
            <a:r>
              <a:rPr sz="4000" spc="390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75" dirty="0">
                <a:solidFill>
                  <a:srgbClr val="FFFFFF"/>
                </a:solidFill>
                <a:latin typeface="Calibri"/>
                <a:cs typeface="Calibri"/>
              </a:rPr>
              <a:t>associations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35" dirty="0">
                <a:solidFill>
                  <a:srgbClr val="FFFFFF"/>
                </a:solidFill>
                <a:latin typeface="Calibri"/>
                <a:cs typeface="Calibri"/>
              </a:rPr>
              <a:t>étudiantes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85" dirty="0">
                <a:solidFill>
                  <a:srgbClr val="FFFFFF"/>
                </a:solidFill>
                <a:latin typeface="Calibri"/>
                <a:cs typeface="Calibri"/>
              </a:rPr>
              <a:t>dédiées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25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50" dirty="0">
                <a:solidFill>
                  <a:srgbClr val="FFFFFF"/>
                </a:solidFill>
                <a:latin typeface="Calibri"/>
                <a:cs typeface="Calibri"/>
              </a:rPr>
              <a:t>sport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1604158" y="7116297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1624012" y="8498020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1807" y="0"/>
            <a:ext cx="4136390" cy="10287000"/>
          </a:xfrm>
          <a:custGeom>
            <a:avLst/>
            <a:gdLst/>
            <a:ahLst/>
            <a:cxnLst/>
            <a:rect l="l" t="t" r="r" b="b"/>
            <a:pathLst>
              <a:path w="4136390" h="10287000">
                <a:moveTo>
                  <a:pt x="0" y="10286999"/>
                </a:moveTo>
                <a:lnTo>
                  <a:pt x="4136191" y="10286999"/>
                </a:lnTo>
                <a:lnTo>
                  <a:pt x="413619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0309" y="0"/>
            <a:ext cx="571500" cy="10287000"/>
          </a:xfrm>
          <a:custGeom>
            <a:avLst/>
            <a:gdLst/>
            <a:ahLst/>
            <a:cxnLst/>
            <a:rect l="l" t="t" r="r" b="b"/>
            <a:pathLst>
              <a:path w="571500" h="10287000">
                <a:moveTo>
                  <a:pt x="0" y="0"/>
                </a:moveTo>
                <a:lnTo>
                  <a:pt x="571498" y="0"/>
                </a:lnTo>
                <a:lnTo>
                  <a:pt x="571498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74225" y="3264895"/>
            <a:ext cx="2968625" cy="3896360"/>
          </a:xfrm>
          <a:custGeom>
            <a:avLst/>
            <a:gdLst/>
            <a:ahLst/>
            <a:cxnLst/>
            <a:rect l="l" t="t" r="r" b="b"/>
            <a:pathLst>
              <a:path w="2968625" h="3896359">
                <a:moveTo>
                  <a:pt x="883960" y="1790934"/>
                </a:moveTo>
                <a:lnTo>
                  <a:pt x="716261" y="1769350"/>
                </a:lnTo>
                <a:lnTo>
                  <a:pt x="716763" y="1756609"/>
                </a:lnTo>
                <a:lnTo>
                  <a:pt x="720622" y="1731497"/>
                </a:lnTo>
                <a:lnTo>
                  <a:pt x="724969" y="1706447"/>
                </a:lnTo>
                <a:lnTo>
                  <a:pt x="728367" y="1694079"/>
                </a:lnTo>
                <a:lnTo>
                  <a:pt x="733812" y="1669170"/>
                </a:lnTo>
                <a:lnTo>
                  <a:pt x="744727" y="1619356"/>
                </a:lnTo>
                <a:lnTo>
                  <a:pt x="750741" y="1581716"/>
                </a:lnTo>
                <a:lnTo>
                  <a:pt x="759052" y="1518762"/>
                </a:lnTo>
                <a:lnTo>
                  <a:pt x="765141" y="1468326"/>
                </a:lnTo>
                <a:lnTo>
                  <a:pt x="772002" y="1405186"/>
                </a:lnTo>
                <a:lnTo>
                  <a:pt x="778161" y="1341955"/>
                </a:lnTo>
                <a:lnTo>
                  <a:pt x="783668" y="1278640"/>
                </a:lnTo>
                <a:lnTo>
                  <a:pt x="788569" y="1215247"/>
                </a:lnTo>
                <a:lnTo>
                  <a:pt x="790261" y="1189855"/>
                </a:lnTo>
                <a:lnTo>
                  <a:pt x="796757" y="1113862"/>
                </a:lnTo>
                <a:lnTo>
                  <a:pt x="803307" y="1050682"/>
                </a:lnTo>
                <a:lnTo>
                  <a:pt x="808357" y="1000113"/>
                </a:lnTo>
                <a:lnTo>
                  <a:pt x="820686" y="886457"/>
                </a:lnTo>
                <a:lnTo>
                  <a:pt x="830421" y="798076"/>
                </a:lnTo>
                <a:lnTo>
                  <a:pt x="838337" y="722266"/>
                </a:lnTo>
                <a:lnTo>
                  <a:pt x="842773" y="671618"/>
                </a:lnTo>
                <a:lnTo>
                  <a:pt x="843691" y="646127"/>
                </a:lnTo>
                <a:lnTo>
                  <a:pt x="842671" y="633191"/>
                </a:lnTo>
                <a:lnTo>
                  <a:pt x="825771" y="631016"/>
                </a:lnTo>
                <a:lnTo>
                  <a:pt x="798326" y="614679"/>
                </a:lnTo>
                <a:lnTo>
                  <a:pt x="764492" y="597519"/>
                </a:lnTo>
                <a:lnTo>
                  <a:pt x="694450" y="588504"/>
                </a:lnTo>
                <a:lnTo>
                  <a:pt x="673469" y="572998"/>
                </a:lnTo>
                <a:lnTo>
                  <a:pt x="660894" y="571380"/>
                </a:lnTo>
                <a:lnTo>
                  <a:pt x="658623" y="558283"/>
                </a:lnTo>
                <a:lnTo>
                  <a:pt x="673550" y="534595"/>
                </a:lnTo>
                <a:lnTo>
                  <a:pt x="709670" y="500829"/>
                </a:lnTo>
                <a:lnTo>
                  <a:pt x="759660" y="468849"/>
                </a:lnTo>
                <a:lnTo>
                  <a:pt x="817822" y="437921"/>
                </a:lnTo>
                <a:lnTo>
                  <a:pt x="850543" y="416523"/>
                </a:lnTo>
                <a:lnTo>
                  <a:pt x="879354" y="394622"/>
                </a:lnTo>
                <a:lnTo>
                  <a:pt x="899893" y="384461"/>
                </a:lnTo>
                <a:lnTo>
                  <a:pt x="911043" y="373091"/>
                </a:lnTo>
                <a:lnTo>
                  <a:pt x="918163" y="361203"/>
                </a:lnTo>
                <a:lnTo>
                  <a:pt x="926106" y="362225"/>
                </a:lnTo>
                <a:lnTo>
                  <a:pt x="937052" y="350829"/>
                </a:lnTo>
                <a:lnTo>
                  <a:pt x="946695" y="352070"/>
                </a:lnTo>
                <a:lnTo>
                  <a:pt x="963866" y="341476"/>
                </a:lnTo>
                <a:lnTo>
                  <a:pt x="990892" y="332150"/>
                </a:lnTo>
                <a:lnTo>
                  <a:pt x="1025877" y="311043"/>
                </a:lnTo>
                <a:lnTo>
                  <a:pt x="1065301" y="277703"/>
                </a:lnTo>
                <a:lnTo>
                  <a:pt x="1105337" y="257247"/>
                </a:lnTo>
                <a:lnTo>
                  <a:pt x="1146404" y="236923"/>
                </a:lnTo>
                <a:lnTo>
                  <a:pt x="1185676" y="203563"/>
                </a:lnTo>
                <a:lnTo>
                  <a:pt x="1213839" y="194383"/>
                </a:lnTo>
                <a:lnTo>
                  <a:pt x="1280799" y="151783"/>
                </a:lnTo>
                <a:lnTo>
                  <a:pt x="1360765" y="110856"/>
                </a:lnTo>
                <a:lnTo>
                  <a:pt x="1400065" y="90305"/>
                </a:lnTo>
                <a:lnTo>
                  <a:pt x="1440319" y="69877"/>
                </a:lnTo>
                <a:lnTo>
                  <a:pt x="1477177" y="49011"/>
                </a:lnTo>
                <a:lnTo>
                  <a:pt x="1504670" y="39745"/>
                </a:lnTo>
                <a:lnTo>
                  <a:pt x="1526929" y="29805"/>
                </a:lnTo>
                <a:lnTo>
                  <a:pt x="1547917" y="19702"/>
                </a:lnTo>
                <a:lnTo>
                  <a:pt x="1565461" y="9156"/>
                </a:lnTo>
                <a:lnTo>
                  <a:pt x="1575768" y="10482"/>
                </a:lnTo>
                <a:lnTo>
                  <a:pt x="1593809" y="0"/>
                </a:lnTo>
                <a:lnTo>
                  <a:pt x="1673564" y="35874"/>
                </a:lnTo>
                <a:lnTo>
                  <a:pt x="1733986" y="56456"/>
                </a:lnTo>
                <a:lnTo>
                  <a:pt x="1790720" y="89368"/>
                </a:lnTo>
                <a:lnTo>
                  <a:pt x="1901508" y="129237"/>
                </a:lnTo>
                <a:lnTo>
                  <a:pt x="1952459" y="161405"/>
                </a:lnTo>
                <a:lnTo>
                  <a:pt x="2052309" y="199866"/>
                </a:lnTo>
                <a:lnTo>
                  <a:pt x="2098106" y="231370"/>
                </a:lnTo>
                <a:lnTo>
                  <a:pt x="2188276" y="268586"/>
                </a:lnTo>
                <a:lnTo>
                  <a:pt x="2272692" y="305061"/>
                </a:lnTo>
                <a:lnTo>
                  <a:pt x="2311295" y="335639"/>
                </a:lnTo>
                <a:lnTo>
                  <a:pt x="2388127" y="371138"/>
                </a:lnTo>
                <a:lnTo>
                  <a:pt x="2532560" y="440947"/>
                </a:lnTo>
                <a:lnTo>
                  <a:pt x="2592319" y="474248"/>
                </a:lnTo>
                <a:lnTo>
                  <a:pt x="2643412" y="493629"/>
                </a:lnTo>
                <a:lnTo>
                  <a:pt x="2686132" y="511932"/>
                </a:lnTo>
                <a:lnTo>
                  <a:pt x="2720771" y="542000"/>
                </a:lnTo>
                <a:lnTo>
                  <a:pt x="2752483" y="558887"/>
                </a:lnTo>
                <a:lnTo>
                  <a:pt x="2781559" y="575434"/>
                </a:lnTo>
                <a:lnTo>
                  <a:pt x="2873659" y="625703"/>
                </a:lnTo>
                <a:lnTo>
                  <a:pt x="2899620" y="641849"/>
                </a:lnTo>
                <a:lnTo>
                  <a:pt x="2916685" y="656850"/>
                </a:lnTo>
                <a:lnTo>
                  <a:pt x="2942901" y="660224"/>
                </a:lnTo>
                <a:lnTo>
                  <a:pt x="2952337" y="674244"/>
                </a:lnTo>
                <a:lnTo>
                  <a:pt x="2960058" y="675238"/>
                </a:lnTo>
                <a:lnTo>
                  <a:pt x="2965260" y="688712"/>
                </a:lnTo>
                <a:lnTo>
                  <a:pt x="2968167" y="689086"/>
                </a:lnTo>
                <a:lnTo>
                  <a:pt x="2965833" y="701590"/>
                </a:lnTo>
                <a:lnTo>
                  <a:pt x="2961799" y="701071"/>
                </a:lnTo>
                <a:lnTo>
                  <a:pt x="2939209" y="710968"/>
                </a:lnTo>
                <a:lnTo>
                  <a:pt x="2901418" y="731714"/>
                </a:lnTo>
                <a:lnTo>
                  <a:pt x="2861714" y="739408"/>
                </a:lnTo>
                <a:lnTo>
                  <a:pt x="2828518" y="747940"/>
                </a:lnTo>
                <a:lnTo>
                  <a:pt x="2797274" y="743919"/>
                </a:lnTo>
                <a:lnTo>
                  <a:pt x="2772714" y="753562"/>
                </a:lnTo>
                <a:lnTo>
                  <a:pt x="2739832" y="774939"/>
                </a:lnTo>
                <a:lnTo>
                  <a:pt x="2700504" y="782682"/>
                </a:lnTo>
                <a:lnTo>
                  <a:pt x="2648501" y="814403"/>
                </a:lnTo>
                <a:lnTo>
                  <a:pt x="2587321" y="832138"/>
                </a:lnTo>
                <a:lnTo>
                  <a:pt x="2510732" y="873499"/>
                </a:lnTo>
                <a:lnTo>
                  <a:pt x="930226" y="670070"/>
                </a:lnTo>
                <a:lnTo>
                  <a:pt x="924433" y="682129"/>
                </a:lnTo>
                <a:lnTo>
                  <a:pt x="923959" y="707678"/>
                </a:lnTo>
                <a:lnTo>
                  <a:pt x="926243" y="720776"/>
                </a:lnTo>
                <a:lnTo>
                  <a:pt x="928014" y="746614"/>
                </a:lnTo>
                <a:lnTo>
                  <a:pt x="929245" y="785187"/>
                </a:lnTo>
                <a:lnTo>
                  <a:pt x="926849" y="874511"/>
                </a:lnTo>
                <a:lnTo>
                  <a:pt x="926637" y="912898"/>
                </a:lnTo>
                <a:lnTo>
                  <a:pt x="927824" y="951465"/>
                </a:lnTo>
                <a:lnTo>
                  <a:pt x="929624" y="990112"/>
                </a:lnTo>
                <a:lnTo>
                  <a:pt x="931256" y="1028736"/>
                </a:lnTo>
                <a:lnTo>
                  <a:pt x="936552" y="1106246"/>
                </a:lnTo>
                <a:lnTo>
                  <a:pt x="941144" y="1170861"/>
                </a:lnTo>
                <a:lnTo>
                  <a:pt x="943393" y="1222370"/>
                </a:lnTo>
                <a:lnTo>
                  <a:pt x="943287" y="1247965"/>
                </a:lnTo>
                <a:lnTo>
                  <a:pt x="942475" y="1260666"/>
                </a:lnTo>
                <a:lnTo>
                  <a:pt x="943233" y="1273568"/>
                </a:lnTo>
                <a:lnTo>
                  <a:pt x="943572" y="1299221"/>
                </a:lnTo>
                <a:lnTo>
                  <a:pt x="946368" y="1312386"/>
                </a:lnTo>
                <a:lnTo>
                  <a:pt x="946961" y="1350876"/>
                </a:lnTo>
                <a:lnTo>
                  <a:pt x="950134" y="1376894"/>
                </a:lnTo>
                <a:lnTo>
                  <a:pt x="951844" y="1415529"/>
                </a:lnTo>
                <a:lnTo>
                  <a:pt x="954534" y="1441484"/>
                </a:lnTo>
                <a:lnTo>
                  <a:pt x="927235" y="1437971"/>
                </a:lnTo>
                <a:lnTo>
                  <a:pt x="923619" y="1450310"/>
                </a:lnTo>
                <a:lnTo>
                  <a:pt x="921468" y="1488448"/>
                </a:lnTo>
                <a:lnTo>
                  <a:pt x="921408" y="1539659"/>
                </a:lnTo>
                <a:lnTo>
                  <a:pt x="923292" y="1591121"/>
                </a:lnTo>
                <a:lnTo>
                  <a:pt x="925286" y="1642596"/>
                </a:lnTo>
                <a:lnTo>
                  <a:pt x="925916" y="1655482"/>
                </a:lnTo>
                <a:lnTo>
                  <a:pt x="893318" y="1651286"/>
                </a:lnTo>
                <a:lnTo>
                  <a:pt x="888451" y="1676269"/>
                </a:lnTo>
                <a:lnTo>
                  <a:pt x="886149" y="1701583"/>
                </a:lnTo>
                <a:lnTo>
                  <a:pt x="886958" y="1714492"/>
                </a:lnTo>
                <a:lnTo>
                  <a:pt x="888873" y="1727543"/>
                </a:lnTo>
                <a:lnTo>
                  <a:pt x="929290" y="1732745"/>
                </a:lnTo>
                <a:lnTo>
                  <a:pt x="926028" y="1757935"/>
                </a:lnTo>
                <a:lnTo>
                  <a:pt x="894729" y="1753906"/>
                </a:lnTo>
                <a:lnTo>
                  <a:pt x="887954" y="1778644"/>
                </a:lnTo>
                <a:lnTo>
                  <a:pt x="883960" y="1790934"/>
                </a:lnTo>
                <a:close/>
              </a:path>
              <a:path w="2968625" h="3896359">
                <a:moveTo>
                  <a:pt x="2815203" y="3896199"/>
                </a:moveTo>
                <a:lnTo>
                  <a:pt x="0" y="3533849"/>
                </a:lnTo>
                <a:lnTo>
                  <a:pt x="8812" y="3470960"/>
                </a:lnTo>
                <a:lnTo>
                  <a:pt x="17426" y="3420849"/>
                </a:lnTo>
                <a:lnTo>
                  <a:pt x="28971" y="3358312"/>
                </a:lnTo>
                <a:lnTo>
                  <a:pt x="40119" y="3308527"/>
                </a:lnTo>
                <a:lnTo>
                  <a:pt x="52401" y="3258889"/>
                </a:lnTo>
                <a:lnTo>
                  <a:pt x="65731" y="3209386"/>
                </a:lnTo>
                <a:lnTo>
                  <a:pt x="80018" y="3160006"/>
                </a:lnTo>
                <a:lnTo>
                  <a:pt x="93556" y="3123334"/>
                </a:lnTo>
                <a:lnTo>
                  <a:pt x="109497" y="3074167"/>
                </a:lnTo>
                <a:lnTo>
                  <a:pt x="124510" y="3037685"/>
                </a:lnTo>
                <a:lnTo>
                  <a:pt x="140131" y="3001281"/>
                </a:lnTo>
                <a:lnTo>
                  <a:pt x="156269" y="2964944"/>
                </a:lnTo>
                <a:lnTo>
                  <a:pt x="172837" y="2928662"/>
                </a:lnTo>
                <a:lnTo>
                  <a:pt x="195139" y="2880314"/>
                </a:lnTo>
                <a:lnTo>
                  <a:pt x="216997" y="2844713"/>
                </a:lnTo>
                <a:lnTo>
                  <a:pt x="241705" y="2796674"/>
                </a:lnTo>
                <a:lnTo>
                  <a:pt x="267656" y="2748795"/>
                </a:lnTo>
                <a:lnTo>
                  <a:pt x="293241" y="2713674"/>
                </a:lnTo>
                <a:lnTo>
                  <a:pt x="321718" y="2666120"/>
                </a:lnTo>
                <a:lnTo>
                  <a:pt x="351479" y="2618731"/>
                </a:lnTo>
                <a:lnTo>
                  <a:pt x="382537" y="2571510"/>
                </a:lnTo>
                <a:lnTo>
                  <a:pt x="413284" y="2537053"/>
                </a:lnTo>
                <a:lnTo>
                  <a:pt x="446978" y="2490171"/>
                </a:lnTo>
                <a:lnTo>
                  <a:pt x="482011" y="2443461"/>
                </a:lnTo>
                <a:lnTo>
                  <a:pt x="564389" y="2338821"/>
                </a:lnTo>
                <a:lnTo>
                  <a:pt x="599130" y="2292074"/>
                </a:lnTo>
                <a:lnTo>
                  <a:pt x="624943" y="2256982"/>
                </a:lnTo>
                <a:lnTo>
                  <a:pt x="645775" y="2221249"/>
                </a:lnTo>
                <a:lnTo>
                  <a:pt x="663953" y="2185174"/>
                </a:lnTo>
                <a:lnTo>
                  <a:pt x="689179" y="2137202"/>
                </a:lnTo>
                <a:lnTo>
                  <a:pt x="715239" y="2102142"/>
                </a:lnTo>
                <a:lnTo>
                  <a:pt x="742000" y="2067172"/>
                </a:lnTo>
                <a:lnTo>
                  <a:pt x="766086" y="2044663"/>
                </a:lnTo>
                <a:lnTo>
                  <a:pt x="777950" y="2046190"/>
                </a:lnTo>
                <a:lnTo>
                  <a:pt x="795262" y="2035613"/>
                </a:lnTo>
                <a:lnTo>
                  <a:pt x="960756" y="2056914"/>
                </a:lnTo>
                <a:lnTo>
                  <a:pt x="997978" y="2048900"/>
                </a:lnTo>
                <a:lnTo>
                  <a:pt x="1045486" y="2042210"/>
                </a:lnTo>
                <a:lnTo>
                  <a:pt x="1097275" y="2023267"/>
                </a:lnTo>
                <a:lnTo>
                  <a:pt x="1144098" y="2003684"/>
                </a:lnTo>
                <a:lnTo>
                  <a:pt x="1169711" y="1994176"/>
                </a:lnTo>
                <a:lnTo>
                  <a:pt x="1195891" y="1984741"/>
                </a:lnTo>
                <a:lnTo>
                  <a:pt x="1219757" y="1975008"/>
                </a:lnTo>
                <a:lnTo>
                  <a:pt x="1238426" y="1964606"/>
                </a:lnTo>
                <a:lnTo>
                  <a:pt x="1257076" y="1967006"/>
                </a:lnTo>
                <a:lnTo>
                  <a:pt x="1269305" y="1955776"/>
                </a:lnTo>
                <a:lnTo>
                  <a:pt x="1276920" y="1943951"/>
                </a:lnTo>
                <a:lnTo>
                  <a:pt x="1283352" y="1931974"/>
                </a:lnTo>
                <a:lnTo>
                  <a:pt x="1295578" y="1895133"/>
                </a:lnTo>
                <a:lnTo>
                  <a:pt x="1267184" y="1853065"/>
                </a:lnTo>
                <a:lnTo>
                  <a:pt x="1240371" y="1811199"/>
                </a:lnTo>
                <a:lnTo>
                  <a:pt x="1217672" y="1769863"/>
                </a:lnTo>
                <a:lnTo>
                  <a:pt x="1198977" y="1729042"/>
                </a:lnTo>
                <a:lnTo>
                  <a:pt x="1184177" y="1688723"/>
                </a:lnTo>
                <a:lnTo>
                  <a:pt x="1174784" y="1636295"/>
                </a:lnTo>
                <a:lnTo>
                  <a:pt x="1169067" y="1584340"/>
                </a:lnTo>
                <a:lnTo>
                  <a:pt x="1166918" y="1532845"/>
                </a:lnTo>
                <a:lnTo>
                  <a:pt x="1165885" y="1519907"/>
                </a:lnTo>
                <a:lnTo>
                  <a:pt x="1163245" y="1506762"/>
                </a:lnTo>
                <a:lnTo>
                  <a:pt x="1159386" y="1493461"/>
                </a:lnTo>
                <a:lnTo>
                  <a:pt x="1154693" y="1480052"/>
                </a:lnTo>
                <a:lnTo>
                  <a:pt x="1148215" y="1479218"/>
                </a:lnTo>
                <a:lnTo>
                  <a:pt x="1143166" y="1465764"/>
                </a:lnTo>
                <a:lnTo>
                  <a:pt x="1138710" y="1452385"/>
                </a:lnTo>
                <a:lnTo>
                  <a:pt x="1135633" y="1439185"/>
                </a:lnTo>
                <a:lnTo>
                  <a:pt x="1128827" y="1412699"/>
                </a:lnTo>
                <a:lnTo>
                  <a:pt x="1123144" y="1373553"/>
                </a:lnTo>
                <a:lnTo>
                  <a:pt x="1119666" y="1334691"/>
                </a:lnTo>
                <a:lnTo>
                  <a:pt x="1119479" y="1309058"/>
                </a:lnTo>
                <a:lnTo>
                  <a:pt x="1120015" y="1296322"/>
                </a:lnTo>
                <a:lnTo>
                  <a:pt x="1118741" y="1283353"/>
                </a:lnTo>
                <a:lnTo>
                  <a:pt x="1116098" y="1270208"/>
                </a:lnTo>
                <a:lnTo>
                  <a:pt x="1110904" y="1269540"/>
                </a:lnTo>
                <a:lnTo>
                  <a:pt x="1106149" y="1256123"/>
                </a:lnTo>
                <a:lnTo>
                  <a:pt x="1104609" y="1243120"/>
                </a:lnTo>
                <a:lnTo>
                  <a:pt x="1105994" y="1230493"/>
                </a:lnTo>
                <a:lnTo>
                  <a:pt x="1110016" y="1218206"/>
                </a:lnTo>
                <a:lnTo>
                  <a:pt x="1113877" y="1218703"/>
                </a:lnTo>
                <a:lnTo>
                  <a:pt x="1120451" y="1206745"/>
                </a:lnTo>
                <a:lnTo>
                  <a:pt x="1156273" y="1211355"/>
                </a:lnTo>
                <a:lnTo>
                  <a:pt x="1159774" y="1199001"/>
                </a:lnTo>
                <a:lnTo>
                  <a:pt x="1160719" y="1186318"/>
                </a:lnTo>
                <a:lnTo>
                  <a:pt x="1161528" y="1173617"/>
                </a:lnTo>
                <a:lnTo>
                  <a:pt x="1164019" y="1148329"/>
                </a:lnTo>
                <a:lnTo>
                  <a:pt x="1168276" y="1110462"/>
                </a:lnTo>
                <a:lnTo>
                  <a:pt x="1174467" y="1060040"/>
                </a:lnTo>
                <a:lnTo>
                  <a:pt x="1179585" y="1022284"/>
                </a:lnTo>
                <a:lnTo>
                  <a:pt x="1186706" y="984787"/>
                </a:lnTo>
                <a:lnTo>
                  <a:pt x="1196531" y="947637"/>
                </a:lnTo>
                <a:lnTo>
                  <a:pt x="1222358" y="861328"/>
                </a:lnTo>
                <a:lnTo>
                  <a:pt x="1229776" y="836673"/>
                </a:lnTo>
                <a:lnTo>
                  <a:pt x="1234959" y="811731"/>
                </a:lnTo>
                <a:lnTo>
                  <a:pt x="1234288" y="811644"/>
                </a:lnTo>
                <a:lnTo>
                  <a:pt x="1211404" y="795894"/>
                </a:lnTo>
                <a:lnTo>
                  <a:pt x="1160007" y="763669"/>
                </a:lnTo>
                <a:lnTo>
                  <a:pt x="1091372" y="742030"/>
                </a:lnTo>
                <a:lnTo>
                  <a:pt x="1023258" y="707654"/>
                </a:lnTo>
                <a:lnTo>
                  <a:pt x="966938" y="687600"/>
                </a:lnTo>
                <a:lnTo>
                  <a:pt x="938550" y="671141"/>
                </a:lnTo>
                <a:lnTo>
                  <a:pt x="2510732" y="873499"/>
                </a:lnTo>
                <a:lnTo>
                  <a:pt x="2420611" y="913119"/>
                </a:lnTo>
                <a:lnTo>
                  <a:pt x="2241085" y="1005255"/>
                </a:lnTo>
                <a:lnTo>
                  <a:pt x="2239978" y="1043526"/>
                </a:lnTo>
                <a:lnTo>
                  <a:pt x="2240801" y="1056437"/>
                </a:lnTo>
                <a:lnTo>
                  <a:pt x="2241436" y="1082128"/>
                </a:lnTo>
                <a:lnTo>
                  <a:pt x="2242970" y="1107935"/>
                </a:lnTo>
                <a:lnTo>
                  <a:pt x="2244872" y="1133790"/>
                </a:lnTo>
                <a:lnTo>
                  <a:pt x="2245622" y="1185105"/>
                </a:lnTo>
                <a:lnTo>
                  <a:pt x="2243616" y="1223261"/>
                </a:lnTo>
                <a:lnTo>
                  <a:pt x="2237177" y="1260847"/>
                </a:lnTo>
                <a:lnTo>
                  <a:pt x="2226250" y="1297855"/>
                </a:lnTo>
                <a:lnTo>
                  <a:pt x="2222413" y="1310166"/>
                </a:lnTo>
                <a:lnTo>
                  <a:pt x="2299354" y="1320069"/>
                </a:lnTo>
                <a:lnTo>
                  <a:pt x="2307915" y="1346780"/>
                </a:lnTo>
                <a:lnTo>
                  <a:pt x="2309129" y="1385351"/>
                </a:lnTo>
                <a:lnTo>
                  <a:pt x="2304005" y="1423106"/>
                </a:lnTo>
                <a:lnTo>
                  <a:pt x="2293556" y="1447370"/>
                </a:lnTo>
                <a:lnTo>
                  <a:pt x="2287852" y="1459441"/>
                </a:lnTo>
                <a:lnTo>
                  <a:pt x="2282352" y="1471538"/>
                </a:lnTo>
                <a:lnTo>
                  <a:pt x="2277492" y="1483717"/>
                </a:lnTo>
                <a:lnTo>
                  <a:pt x="2272091" y="1508631"/>
                </a:lnTo>
                <a:lnTo>
                  <a:pt x="2255351" y="1544891"/>
                </a:lnTo>
                <a:lnTo>
                  <a:pt x="2225706" y="1592294"/>
                </a:lnTo>
                <a:lnTo>
                  <a:pt x="2188787" y="1638761"/>
                </a:lnTo>
                <a:lnTo>
                  <a:pt x="2151844" y="1659616"/>
                </a:lnTo>
                <a:lnTo>
                  <a:pt x="2115644" y="1680566"/>
                </a:lnTo>
                <a:lnTo>
                  <a:pt x="2093604" y="1677729"/>
                </a:lnTo>
                <a:lnTo>
                  <a:pt x="2088328" y="1689855"/>
                </a:lnTo>
                <a:lnTo>
                  <a:pt x="2084759" y="1689396"/>
                </a:lnTo>
                <a:lnTo>
                  <a:pt x="2077309" y="1701242"/>
                </a:lnTo>
                <a:lnTo>
                  <a:pt x="2066784" y="1725497"/>
                </a:lnTo>
                <a:lnTo>
                  <a:pt x="2055615" y="1749668"/>
                </a:lnTo>
                <a:lnTo>
                  <a:pt x="2028162" y="1810159"/>
                </a:lnTo>
                <a:lnTo>
                  <a:pt x="2052997" y="1877379"/>
                </a:lnTo>
                <a:lnTo>
                  <a:pt x="2061739" y="1916919"/>
                </a:lnTo>
                <a:lnTo>
                  <a:pt x="2071190" y="1943745"/>
                </a:lnTo>
                <a:lnTo>
                  <a:pt x="2078309" y="1970270"/>
                </a:lnTo>
                <a:lnTo>
                  <a:pt x="2081676" y="1996313"/>
                </a:lnTo>
                <a:lnTo>
                  <a:pt x="2086498" y="2022543"/>
                </a:lnTo>
                <a:lnTo>
                  <a:pt x="2099271" y="2036992"/>
                </a:lnTo>
                <a:lnTo>
                  <a:pt x="2126114" y="2078862"/>
                </a:lnTo>
                <a:lnTo>
                  <a:pt x="2181251" y="2124373"/>
                </a:lnTo>
                <a:lnTo>
                  <a:pt x="2214892" y="2167117"/>
                </a:lnTo>
                <a:lnTo>
                  <a:pt x="2241405" y="2196139"/>
                </a:lnTo>
                <a:lnTo>
                  <a:pt x="2266926" y="2225033"/>
                </a:lnTo>
                <a:lnTo>
                  <a:pt x="2295971" y="2279991"/>
                </a:lnTo>
                <a:lnTo>
                  <a:pt x="2309138" y="2294490"/>
                </a:lnTo>
                <a:lnTo>
                  <a:pt x="2323889" y="2321999"/>
                </a:lnTo>
                <a:lnTo>
                  <a:pt x="2341193" y="2337031"/>
                </a:lnTo>
                <a:lnTo>
                  <a:pt x="2357156" y="2351890"/>
                </a:lnTo>
                <a:lnTo>
                  <a:pt x="2373162" y="2379560"/>
                </a:lnTo>
                <a:lnTo>
                  <a:pt x="2394996" y="2395175"/>
                </a:lnTo>
                <a:lnTo>
                  <a:pt x="2416452" y="2423546"/>
                </a:lnTo>
                <a:lnTo>
                  <a:pt x="2436186" y="2451695"/>
                </a:lnTo>
                <a:lnTo>
                  <a:pt x="2461366" y="2467741"/>
                </a:lnTo>
                <a:lnTo>
                  <a:pt x="2475902" y="2495222"/>
                </a:lnTo>
                <a:lnTo>
                  <a:pt x="2573063" y="2507727"/>
                </a:lnTo>
                <a:lnTo>
                  <a:pt x="2596595" y="2536366"/>
                </a:lnTo>
                <a:lnTo>
                  <a:pt x="2611969" y="2563954"/>
                </a:lnTo>
                <a:lnTo>
                  <a:pt x="2630674" y="2579166"/>
                </a:lnTo>
                <a:lnTo>
                  <a:pt x="2647011" y="2606879"/>
                </a:lnTo>
                <a:lnTo>
                  <a:pt x="2661764" y="2621582"/>
                </a:lnTo>
                <a:lnTo>
                  <a:pt x="2677634" y="2636430"/>
                </a:lnTo>
                <a:lnTo>
                  <a:pt x="2691292" y="2663797"/>
                </a:lnTo>
                <a:lnTo>
                  <a:pt x="2704757" y="2691140"/>
                </a:lnTo>
                <a:lnTo>
                  <a:pt x="2718424" y="2718509"/>
                </a:lnTo>
                <a:lnTo>
                  <a:pt x="2731071" y="2758551"/>
                </a:lnTo>
                <a:lnTo>
                  <a:pt x="2744716" y="2798721"/>
                </a:lnTo>
                <a:lnTo>
                  <a:pt x="2758135" y="2851667"/>
                </a:lnTo>
                <a:lnTo>
                  <a:pt x="2771725" y="2917440"/>
                </a:lnTo>
                <a:lnTo>
                  <a:pt x="2785883" y="2996091"/>
                </a:lnTo>
                <a:lnTo>
                  <a:pt x="2802628" y="3075075"/>
                </a:lnTo>
                <a:lnTo>
                  <a:pt x="2820737" y="3167039"/>
                </a:lnTo>
                <a:lnTo>
                  <a:pt x="2831879" y="3232497"/>
                </a:lnTo>
                <a:lnTo>
                  <a:pt x="2840546" y="3297637"/>
                </a:lnTo>
                <a:lnTo>
                  <a:pt x="2846556" y="3349629"/>
                </a:lnTo>
                <a:lnTo>
                  <a:pt x="2849729" y="3375647"/>
                </a:lnTo>
                <a:lnTo>
                  <a:pt x="2850875" y="3427014"/>
                </a:lnTo>
                <a:lnTo>
                  <a:pt x="2850497" y="3478184"/>
                </a:lnTo>
                <a:lnTo>
                  <a:pt x="2848767" y="3529181"/>
                </a:lnTo>
                <a:lnTo>
                  <a:pt x="2845852" y="3580025"/>
                </a:lnTo>
                <a:lnTo>
                  <a:pt x="2841923" y="3630738"/>
                </a:lnTo>
                <a:lnTo>
                  <a:pt x="2837150" y="3681343"/>
                </a:lnTo>
                <a:lnTo>
                  <a:pt x="2831701" y="3731860"/>
                </a:lnTo>
                <a:lnTo>
                  <a:pt x="2825746" y="3782313"/>
                </a:lnTo>
                <a:lnTo>
                  <a:pt x="2819455" y="3832722"/>
                </a:lnTo>
                <a:lnTo>
                  <a:pt x="2812996" y="3883110"/>
                </a:lnTo>
                <a:lnTo>
                  <a:pt x="2815203" y="3896199"/>
                </a:lnTo>
                <a:close/>
              </a:path>
              <a:path w="2968625" h="3896359">
                <a:moveTo>
                  <a:pt x="2288208" y="1318634"/>
                </a:moveTo>
                <a:lnTo>
                  <a:pt x="2258022" y="1314749"/>
                </a:lnTo>
                <a:lnTo>
                  <a:pt x="2276812" y="1304363"/>
                </a:lnTo>
                <a:lnTo>
                  <a:pt x="2288208" y="1318634"/>
                </a:lnTo>
                <a:close/>
              </a:path>
              <a:path w="2968625" h="3896359">
                <a:moveTo>
                  <a:pt x="954434" y="1646348"/>
                </a:moveTo>
                <a:lnTo>
                  <a:pt x="951465" y="1633161"/>
                </a:lnTo>
                <a:lnTo>
                  <a:pt x="948973" y="1607231"/>
                </a:lnTo>
                <a:lnTo>
                  <a:pt x="945367" y="1581157"/>
                </a:lnTo>
                <a:lnTo>
                  <a:pt x="943923" y="1529752"/>
                </a:lnTo>
                <a:lnTo>
                  <a:pt x="942333" y="1491133"/>
                </a:lnTo>
                <a:lnTo>
                  <a:pt x="938681" y="1465054"/>
                </a:lnTo>
                <a:lnTo>
                  <a:pt x="933699" y="1451608"/>
                </a:lnTo>
                <a:lnTo>
                  <a:pt x="929742" y="1438294"/>
                </a:lnTo>
                <a:lnTo>
                  <a:pt x="954534" y="1441484"/>
                </a:lnTo>
                <a:lnTo>
                  <a:pt x="960131" y="1557448"/>
                </a:lnTo>
                <a:lnTo>
                  <a:pt x="961241" y="1621614"/>
                </a:lnTo>
                <a:lnTo>
                  <a:pt x="960593" y="1634336"/>
                </a:lnTo>
                <a:lnTo>
                  <a:pt x="954434" y="1646348"/>
                </a:lnTo>
                <a:close/>
              </a:path>
              <a:path w="2968625" h="3896359">
                <a:moveTo>
                  <a:pt x="929290" y="1732745"/>
                </a:moveTo>
                <a:lnTo>
                  <a:pt x="894451" y="1728261"/>
                </a:lnTo>
                <a:lnTo>
                  <a:pt x="896848" y="1715765"/>
                </a:lnTo>
                <a:lnTo>
                  <a:pt x="897021" y="1715787"/>
                </a:lnTo>
                <a:lnTo>
                  <a:pt x="899774" y="1690532"/>
                </a:lnTo>
                <a:lnTo>
                  <a:pt x="899932" y="1664942"/>
                </a:lnTo>
                <a:lnTo>
                  <a:pt x="897192" y="1651785"/>
                </a:lnTo>
                <a:lnTo>
                  <a:pt x="925916" y="1655482"/>
                </a:lnTo>
                <a:lnTo>
                  <a:pt x="927176" y="1681254"/>
                </a:lnTo>
                <a:lnTo>
                  <a:pt x="929648" y="1707181"/>
                </a:lnTo>
                <a:lnTo>
                  <a:pt x="929290" y="1732745"/>
                </a:lnTo>
                <a:close/>
              </a:path>
              <a:path w="2968625" h="3896359">
                <a:moveTo>
                  <a:pt x="961109" y="1788059"/>
                </a:moveTo>
                <a:lnTo>
                  <a:pt x="951210" y="1786785"/>
                </a:lnTo>
                <a:lnTo>
                  <a:pt x="949487" y="1748149"/>
                </a:lnTo>
                <a:lnTo>
                  <a:pt x="948428" y="1709599"/>
                </a:lnTo>
                <a:lnTo>
                  <a:pt x="948042" y="1683939"/>
                </a:lnTo>
                <a:lnTo>
                  <a:pt x="951579" y="1658785"/>
                </a:lnTo>
                <a:lnTo>
                  <a:pt x="965115" y="1724551"/>
                </a:lnTo>
                <a:lnTo>
                  <a:pt x="967442" y="1763265"/>
                </a:lnTo>
                <a:lnTo>
                  <a:pt x="965507" y="1775821"/>
                </a:lnTo>
                <a:lnTo>
                  <a:pt x="961109" y="1788059"/>
                </a:lnTo>
                <a:close/>
              </a:path>
              <a:path w="2968625" h="3896359">
                <a:moveTo>
                  <a:pt x="914326" y="1794843"/>
                </a:moveTo>
                <a:lnTo>
                  <a:pt x="909993" y="1794285"/>
                </a:lnTo>
                <a:lnTo>
                  <a:pt x="906376" y="1781015"/>
                </a:lnTo>
                <a:lnTo>
                  <a:pt x="901441" y="1767575"/>
                </a:lnTo>
                <a:lnTo>
                  <a:pt x="894729" y="1753906"/>
                </a:lnTo>
                <a:lnTo>
                  <a:pt x="926028" y="1757935"/>
                </a:lnTo>
                <a:lnTo>
                  <a:pt x="919789" y="1782741"/>
                </a:lnTo>
                <a:lnTo>
                  <a:pt x="914326" y="1794843"/>
                </a:lnTo>
                <a:close/>
              </a:path>
              <a:path w="2968625" h="3896359">
                <a:moveTo>
                  <a:pt x="874027" y="1802461"/>
                </a:moveTo>
                <a:lnTo>
                  <a:pt x="739285" y="1785118"/>
                </a:lnTo>
                <a:lnTo>
                  <a:pt x="733630" y="1771585"/>
                </a:lnTo>
                <a:lnTo>
                  <a:pt x="880674" y="1790511"/>
                </a:lnTo>
                <a:lnTo>
                  <a:pt x="874027" y="1802461"/>
                </a:lnTo>
                <a:close/>
              </a:path>
              <a:path w="2968625" h="3896359">
                <a:moveTo>
                  <a:pt x="840240" y="1810917"/>
                </a:moveTo>
                <a:lnTo>
                  <a:pt x="770500" y="1801940"/>
                </a:lnTo>
                <a:lnTo>
                  <a:pt x="753237" y="1786914"/>
                </a:lnTo>
                <a:lnTo>
                  <a:pt x="846843" y="1798962"/>
                </a:lnTo>
                <a:lnTo>
                  <a:pt x="840240" y="1810917"/>
                </a:lnTo>
                <a:close/>
              </a:path>
              <a:path w="2968625" h="3896359">
                <a:moveTo>
                  <a:pt x="2573063" y="2507727"/>
                </a:moveTo>
                <a:lnTo>
                  <a:pt x="2497600" y="2498014"/>
                </a:lnTo>
                <a:lnTo>
                  <a:pt x="2532370" y="2489685"/>
                </a:lnTo>
                <a:lnTo>
                  <a:pt x="2554589" y="2492545"/>
                </a:lnTo>
                <a:lnTo>
                  <a:pt x="2573063" y="2507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6532" y="635488"/>
            <a:ext cx="53949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745" dirty="0">
                <a:solidFill>
                  <a:srgbClr val="EC7703"/>
                </a:solidFill>
              </a:rPr>
              <a:t>La</a:t>
            </a:r>
            <a:r>
              <a:rPr sz="5500" spc="-630" dirty="0">
                <a:solidFill>
                  <a:srgbClr val="EC7703"/>
                </a:solidFill>
              </a:rPr>
              <a:t> </a:t>
            </a:r>
            <a:r>
              <a:rPr sz="5500" spc="365" dirty="0">
                <a:solidFill>
                  <a:srgbClr val="EC7703"/>
                </a:solidFill>
              </a:rPr>
              <a:t>vie étudiante</a:t>
            </a:r>
            <a:endParaRPr sz="5500"/>
          </a:p>
        </p:txBody>
      </p:sp>
      <p:sp>
        <p:nvSpPr>
          <p:cNvPr id="6" name="object 6"/>
          <p:cNvSpPr/>
          <p:nvPr/>
        </p:nvSpPr>
        <p:spPr>
          <a:xfrm>
            <a:off x="-2425" y="1874472"/>
            <a:ext cx="13582650" cy="6534150"/>
          </a:xfrm>
          <a:custGeom>
            <a:avLst/>
            <a:gdLst/>
            <a:ahLst/>
            <a:cxnLst/>
            <a:rect l="l" t="t" r="r" b="b"/>
            <a:pathLst>
              <a:path w="13582650" h="6534150">
                <a:moveTo>
                  <a:pt x="13582649" y="0"/>
                </a:moveTo>
                <a:lnTo>
                  <a:pt x="13582649" y="6534149"/>
                </a:lnTo>
                <a:lnTo>
                  <a:pt x="0" y="6534149"/>
                </a:lnTo>
                <a:lnTo>
                  <a:pt x="0" y="0"/>
                </a:lnTo>
                <a:lnTo>
                  <a:pt x="13582649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4949" y="4294370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4949" y="4999220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4949" y="5704070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16000" y="2237605"/>
            <a:ext cx="12242165" cy="3818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71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50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b="1" spc="345" dirty="0">
                <a:solidFill>
                  <a:srgbClr val="FFFFFF"/>
                </a:solidFill>
                <a:latin typeface="Calibri"/>
                <a:cs typeface="Calibri"/>
              </a:rPr>
              <a:t>cultiver</a:t>
            </a:r>
            <a:endParaRPr sz="5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900" dirty="0">
              <a:latin typeface="Calibri"/>
              <a:cs typeface="Calibri"/>
            </a:endParaRPr>
          </a:p>
          <a:p>
            <a:pPr marL="875665" marR="4063365">
              <a:lnSpc>
                <a:spcPct val="115599"/>
              </a:lnSpc>
              <a:spcBef>
                <a:spcPts val="5"/>
              </a:spcBef>
            </a:pPr>
            <a:r>
              <a:rPr sz="4000" spc="235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4000" spc="260" dirty="0">
                <a:solidFill>
                  <a:srgbClr val="FFFFFF"/>
                </a:solidFill>
                <a:latin typeface="Calibri"/>
                <a:cs typeface="Calibri"/>
              </a:rPr>
              <a:t>centre</a:t>
            </a:r>
            <a:r>
              <a:rPr sz="4000" spc="-5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180" dirty="0">
                <a:solidFill>
                  <a:srgbClr val="FFFFFF"/>
                </a:solidFill>
                <a:latin typeface="Calibri"/>
                <a:cs typeface="Calibri"/>
              </a:rPr>
              <a:t>culturel </a:t>
            </a:r>
            <a:r>
              <a:rPr sz="4000" spc="185" dirty="0">
                <a:solidFill>
                  <a:srgbClr val="FFFFFF"/>
                </a:solidFill>
                <a:latin typeface="Calibri"/>
                <a:cs typeface="Calibri"/>
              </a:rPr>
              <a:t>(l'Atheneum)  </a:t>
            </a:r>
            <a:r>
              <a:rPr sz="4000" spc="390" dirty="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sz="4000" spc="275" dirty="0">
                <a:solidFill>
                  <a:srgbClr val="FFFFFF"/>
                </a:solidFill>
                <a:latin typeface="Calibri"/>
                <a:cs typeface="Calibri"/>
              </a:rPr>
              <a:t>associations</a:t>
            </a:r>
            <a:r>
              <a:rPr sz="4000" spc="-48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35" dirty="0">
                <a:solidFill>
                  <a:srgbClr val="FFFFFF"/>
                </a:solidFill>
                <a:latin typeface="Calibri"/>
                <a:cs typeface="Calibri"/>
              </a:rPr>
              <a:t>étudiantes</a:t>
            </a:r>
            <a:endParaRPr sz="4000" dirty="0">
              <a:latin typeface="Calibri"/>
              <a:cs typeface="Calibri"/>
            </a:endParaRPr>
          </a:p>
          <a:p>
            <a:pPr marL="875665">
              <a:lnSpc>
                <a:spcPct val="100000"/>
              </a:lnSpc>
              <a:spcBef>
                <a:spcPts val="750"/>
              </a:spcBef>
            </a:pPr>
            <a:r>
              <a:rPr sz="4000" spc="265" dirty="0">
                <a:solidFill>
                  <a:srgbClr val="FFFFFF"/>
                </a:solidFill>
                <a:latin typeface="Calibri"/>
                <a:cs typeface="Calibri"/>
              </a:rPr>
              <a:t>Une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180" dirty="0">
                <a:solidFill>
                  <a:srgbClr val="FFFFFF"/>
                </a:solidFill>
                <a:latin typeface="Calibri"/>
                <a:cs typeface="Calibri"/>
              </a:rPr>
              <a:t>unité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70" dirty="0">
                <a:solidFill>
                  <a:srgbClr val="FFFFFF"/>
                </a:solidFill>
                <a:latin typeface="Calibri"/>
                <a:cs typeface="Calibri"/>
              </a:rPr>
              <a:t>d'enseignement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45" dirty="0">
                <a:solidFill>
                  <a:srgbClr val="FFFFFF"/>
                </a:solidFill>
                <a:latin typeface="Calibri"/>
                <a:cs typeface="Calibri"/>
              </a:rPr>
              <a:t>transversale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150" dirty="0">
                <a:solidFill>
                  <a:srgbClr val="FFFFFF"/>
                </a:solidFill>
                <a:latin typeface="Calibri"/>
                <a:cs typeface="Calibri"/>
              </a:rPr>
              <a:t>"culture"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1807" y="0"/>
            <a:ext cx="4136390" cy="10287000"/>
          </a:xfrm>
          <a:custGeom>
            <a:avLst/>
            <a:gdLst/>
            <a:ahLst/>
            <a:cxnLst/>
            <a:rect l="l" t="t" r="r" b="b"/>
            <a:pathLst>
              <a:path w="4136390" h="10287000">
                <a:moveTo>
                  <a:pt x="0" y="10286999"/>
                </a:moveTo>
                <a:lnTo>
                  <a:pt x="4136191" y="10286999"/>
                </a:lnTo>
                <a:lnTo>
                  <a:pt x="413619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0309" y="0"/>
            <a:ext cx="571500" cy="10287000"/>
          </a:xfrm>
          <a:custGeom>
            <a:avLst/>
            <a:gdLst/>
            <a:ahLst/>
            <a:cxnLst/>
            <a:rect l="l" t="t" r="r" b="b"/>
            <a:pathLst>
              <a:path w="571500" h="10287000">
                <a:moveTo>
                  <a:pt x="0" y="0"/>
                </a:moveTo>
                <a:lnTo>
                  <a:pt x="571498" y="0"/>
                </a:lnTo>
                <a:lnTo>
                  <a:pt x="571498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74226" y="3264907"/>
            <a:ext cx="2968625" cy="3896360"/>
          </a:xfrm>
          <a:custGeom>
            <a:avLst/>
            <a:gdLst/>
            <a:ahLst/>
            <a:cxnLst/>
            <a:rect l="l" t="t" r="r" b="b"/>
            <a:pathLst>
              <a:path w="2968625" h="3896359">
                <a:moveTo>
                  <a:pt x="883960" y="1790934"/>
                </a:moveTo>
                <a:lnTo>
                  <a:pt x="716261" y="1769350"/>
                </a:lnTo>
                <a:lnTo>
                  <a:pt x="716763" y="1756609"/>
                </a:lnTo>
                <a:lnTo>
                  <a:pt x="720622" y="1731497"/>
                </a:lnTo>
                <a:lnTo>
                  <a:pt x="724969" y="1706447"/>
                </a:lnTo>
                <a:lnTo>
                  <a:pt x="728366" y="1694079"/>
                </a:lnTo>
                <a:lnTo>
                  <a:pt x="733811" y="1669170"/>
                </a:lnTo>
                <a:lnTo>
                  <a:pt x="744727" y="1619356"/>
                </a:lnTo>
                <a:lnTo>
                  <a:pt x="750741" y="1581716"/>
                </a:lnTo>
                <a:lnTo>
                  <a:pt x="759052" y="1518762"/>
                </a:lnTo>
                <a:lnTo>
                  <a:pt x="765141" y="1468326"/>
                </a:lnTo>
                <a:lnTo>
                  <a:pt x="772002" y="1405186"/>
                </a:lnTo>
                <a:lnTo>
                  <a:pt x="778161" y="1341955"/>
                </a:lnTo>
                <a:lnTo>
                  <a:pt x="783667" y="1278640"/>
                </a:lnTo>
                <a:lnTo>
                  <a:pt x="788569" y="1215247"/>
                </a:lnTo>
                <a:lnTo>
                  <a:pt x="790260" y="1189855"/>
                </a:lnTo>
                <a:lnTo>
                  <a:pt x="796757" y="1113862"/>
                </a:lnTo>
                <a:lnTo>
                  <a:pt x="803307" y="1050682"/>
                </a:lnTo>
                <a:lnTo>
                  <a:pt x="808356" y="1000113"/>
                </a:lnTo>
                <a:lnTo>
                  <a:pt x="820686" y="886457"/>
                </a:lnTo>
                <a:lnTo>
                  <a:pt x="830421" y="798076"/>
                </a:lnTo>
                <a:lnTo>
                  <a:pt x="838337" y="722266"/>
                </a:lnTo>
                <a:lnTo>
                  <a:pt x="842773" y="671618"/>
                </a:lnTo>
                <a:lnTo>
                  <a:pt x="843690" y="646127"/>
                </a:lnTo>
                <a:lnTo>
                  <a:pt x="842670" y="633191"/>
                </a:lnTo>
                <a:lnTo>
                  <a:pt x="825771" y="631016"/>
                </a:lnTo>
                <a:lnTo>
                  <a:pt x="798326" y="614679"/>
                </a:lnTo>
                <a:lnTo>
                  <a:pt x="764491" y="597519"/>
                </a:lnTo>
                <a:lnTo>
                  <a:pt x="694450" y="588504"/>
                </a:lnTo>
                <a:lnTo>
                  <a:pt x="673469" y="572998"/>
                </a:lnTo>
                <a:lnTo>
                  <a:pt x="660894" y="571380"/>
                </a:lnTo>
                <a:lnTo>
                  <a:pt x="658622" y="558283"/>
                </a:lnTo>
                <a:lnTo>
                  <a:pt x="673550" y="534595"/>
                </a:lnTo>
                <a:lnTo>
                  <a:pt x="709670" y="500829"/>
                </a:lnTo>
                <a:lnTo>
                  <a:pt x="759660" y="468849"/>
                </a:lnTo>
                <a:lnTo>
                  <a:pt x="817822" y="437921"/>
                </a:lnTo>
                <a:lnTo>
                  <a:pt x="850543" y="416523"/>
                </a:lnTo>
                <a:lnTo>
                  <a:pt x="879353" y="394622"/>
                </a:lnTo>
                <a:lnTo>
                  <a:pt x="899893" y="384461"/>
                </a:lnTo>
                <a:lnTo>
                  <a:pt x="911043" y="373091"/>
                </a:lnTo>
                <a:lnTo>
                  <a:pt x="918163" y="361203"/>
                </a:lnTo>
                <a:lnTo>
                  <a:pt x="926106" y="362225"/>
                </a:lnTo>
                <a:lnTo>
                  <a:pt x="937052" y="350829"/>
                </a:lnTo>
                <a:lnTo>
                  <a:pt x="946695" y="352070"/>
                </a:lnTo>
                <a:lnTo>
                  <a:pt x="963865" y="341476"/>
                </a:lnTo>
                <a:lnTo>
                  <a:pt x="990892" y="332150"/>
                </a:lnTo>
                <a:lnTo>
                  <a:pt x="1025877" y="311043"/>
                </a:lnTo>
                <a:lnTo>
                  <a:pt x="1065300" y="277703"/>
                </a:lnTo>
                <a:lnTo>
                  <a:pt x="1105336" y="257247"/>
                </a:lnTo>
                <a:lnTo>
                  <a:pt x="1146404" y="236923"/>
                </a:lnTo>
                <a:lnTo>
                  <a:pt x="1185675" y="203563"/>
                </a:lnTo>
                <a:lnTo>
                  <a:pt x="1213838" y="194383"/>
                </a:lnTo>
                <a:lnTo>
                  <a:pt x="1280799" y="151783"/>
                </a:lnTo>
                <a:lnTo>
                  <a:pt x="1360765" y="110856"/>
                </a:lnTo>
                <a:lnTo>
                  <a:pt x="1400065" y="90305"/>
                </a:lnTo>
                <a:lnTo>
                  <a:pt x="1440319" y="69877"/>
                </a:lnTo>
                <a:lnTo>
                  <a:pt x="1477177" y="49011"/>
                </a:lnTo>
                <a:lnTo>
                  <a:pt x="1504669" y="39745"/>
                </a:lnTo>
                <a:lnTo>
                  <a:pt x="1526928" y="29805"/>
                </a:lnTo>
                <a:lnTo>
                  <a:pt x="1547917" y="19702"/>
                </a:lnTo>
                <a:lnTo>
                  <a:pt x="1565461" y="9156"/>
                </a:lnTo>
                <a:lnTo>
                  <a:pt x="1575768" y="10482"/>
                </a:lnTo>
                <a:lnTo>
                  <a:pt x="1593809" y="0"/>
                </a:lnTo>
                <a:lnTo>
                  <a:pt x="1673563" y="35874"/>
                </a:lnTo>
                <a:lnTo>
                  <a:pt x="1733986" y="56456"/>
                </a:lnTo>
                <a:lnTo>
                  <a:pt x="1790720" y="89368"/>
                </a:lnTo>
                <a:lnTo>
                  <a:pt x="1901508" y="129237"/>
                </a:lnTo>
                <a:lnTo>
                  <a:pt x="1952459" y="161405"/>
                </a:lnTo>
                <a:lnTo>
                  <a:pt x="2052309" y="199866"/>
                </a:lnTo>
                <a:lnTo>
                  <a:pt x="2098106" y="231370"/>
                </a:lnTo>
                <a:lnTo>
                  <a:pt x="2188276" y="268586"/>
                </a:lnTo>
                <a:lnTo>
                  <a:pt x="2272692" y="305061"/>
                </a:lnTo>
                <a:lnTo>
                  <a:pt x="2311295" y="335639"/>
                </a:lnTo>
                <a:lnTo>
                  <a:pt x="2388127" y="371138"/>
                </a:lnTo>
                <a:lnTo>
                  <a:pt x="2532560" y="440947"/>
                </a:lnTo>
                <a:lnTo>
                  <a:pt x="2592318" y="474248"/>
                </a:lnTo>
                <a:lnTo>
                  <a:pt x="2643412" y="493629"/>
                </a:lnTo>
                <a:lnTo>
                  <a:pt x="2686132" y="511932"/>
                </a:lnTo>
                <a:lnTo>
                  <a:pt x="2720770" y="542000"/>
                </a:lnTo>
                <a:lnTo>
                  <a:pt x="2752482" y="558887"/>
                </a:lnTo>
                <a:lnTo>
                  <a:pt x="2781559" y="575434"/>
                </a:lnTo>
                <a:lnTo>
                  <a:pt x="2873659" y="625703"/>
                </a:lnTo>
                <a:lnTo>
                  <a:pt x="2899620" y="641849"/>
                </a:lnTo>
                <a:lnTo>
                  <a:pt x="2916684" y="656850"/>
                </a:lnTo>
                <a:lnTo>
                  <a:pt x="2942901" y="660224"/>
                </a:lnTo>
                <a:lnTo>
                  <a:pt x="2952337" y="674244"/>
                </a:lnTo>
                <a:lnTo>
                  <a:pt x="2960058" y="675238"/>
                </a:lnTo>
                <a:lnTo>
                  <a:pt x="2965259" y="688712"/>
                </a:lnTo>
                <a:lnTo>
                  <a:pt x="2968166" y="689086"/>
                </a:lnTo>
                <a:lnTo>
                  <a:pt x="2965833" y="701590"/>
                </a:lnTo>
                <a:lnTo>
                  <a:pt x="2961799" y="701071"/>
                </a:lnTo>
                <a:lnTo>
                  <a:pt x="2939209" y="710968"/>
                </a:lnTo>
                <a:lnTo>
                  <a:pt x="2901418" y="731714"/>
                </a:lnTo>
                <a:lnTo>
                  <a:pt x="2861714" y="739408"/>
                </a:lnTo>
                <a:lnTo>
                  <a:pt x="2828518" y="747940"/>
                </a:lnTo>
                <a:lnTo>
                  <a:pt x="2797274" y="743919"/>
                </a:lnTo>
                <a:lnTo>
                  <a:pt x="2772713" y="753562"/>
                </a:lnTo>
                <a:lnTo>
                  <a:pt x="2739831" y="774939"/>
                </a:lnTo>
                <a:lnTo>
                  <a:pt x="2700504" y="782682"/>
                </a:lnTo>
                <a:lnTo>
                  <a:pt x="2648501" y="814403"/>
                </a:lnTo>
                <a:lnTo>
                  <a:pt x="2587320" y="832138"/>
                </a:lnTo>
                <a:lnTo>
                  <a:pt x="2510732" y="873499"/>
                </a:lnTo>
                <a:lnTo>
                  <a:pt x="930225" y="670070"/>
                </a:lnTo>
                <a:lnTo>
                  <a:pt x="924433" y="682129"/>
                </a:lnTo>
                <a:lnTo>
                  <a:pt x="923959" y="707678"/>
                </a:lnTo>
                <a:lnTo>
                  <a:pt x="926243" y="720776"/>
                </a:lnTo>
                <a:lnTo>
                  <a:pt x="928014" y="746614"/>
                </a:lnTo>
                <a:lnTo>
                  <a:pt x="929245" y="785187"/>
                </a:lnTo>
                <a:lnTo>
                  <a:pt x="926848" y="874511"/>
                </a:lnTo>
                <a:lnTo>
                  <a:pt x="926637" y="912898"/>
                </a:lnTo>
                <a:lnTo>
                  <a:pt x="927823" y="951465"/>
                </a:lnTo>
                <a:lnTo>
                  <a:pt x="929624" y="990112"/>
                </a:lnTo>
                <a:lnTo>
                  <a:pt x="931256" y="1028736"/>
                </a:lnTo>
                <a:lnTo>
                  <a:pt x="936552" y="1106246"/>
                </a:lnTo>
                <a:lnTo>
                  <a:pt x="941143" y="1170861"/>
                </a:lnTo>
                <a:lnTo>
                  <a:pt x="943393" y="1222370"/>
                </a:lnTo>
                <a:lnTo>
                  <a:pt x="943287" y="1247965"/>
                </a:lnTo>
                <a:lnTo>
                  <a:pt x="942475" y="1260666"/>
                </a:lnTo>
                <a:lnTo>
                  <a:pt x="943233" y="1273568"/>
                </a:lnTo>
                <a:lnTo>
                  <a:pt x="943572" y="1299221"/>
                </a:lnTo>
                <a:lnTo>
                  <a:pt x="946367" y="1312386"/>
                </a:lnTo>
                <a:lnTo>
                  <a:pt x="946961" y="1350876"/>
                </a:lnTo>
                <a:lnTo>
                  <a:pt x="950134" y="1376894"/>
                </a:lnTo>
                <a:lnTo>
                  <a:pt x="951844" y="1415529"/>
                </a:lnTo>
                <a:lnTo>
                  <a:pt x="954533" y="1441484"/>
                </a:lnTo>
                <a:lnTo>
                  <a:pt x="927235" y="1437971"/>
                </a:lnTo>
                <a:lnTo>
                  <a:pt x="923618" y="1450310"/>
                </a:lnTo>
                <a:lnTo>
                  <a:pt x="921468" y="1488448"/>
                </a:lnTo>
                <a:lnTo>
                  <a:pt x="921408" y="1539659"/>
                </a:lnTo>
                <a:lnTo>
                  <a:pt x="923292" y="1591121"/>
                </a:lnTo>
                <a:lnTo>
                  <a:pt x="925286" y="1642596"/>
                </a:lnTo>
                <a:lnTo>
                  <a:pt x="925916" y="1655482"/>
                </a:lnTo>
                <a:lnTo>
                  <a:pt x="893317" y="1651286"/>
                </a:lnTo>
                <a:lnTo>
                  <a:pt x="888450" y="1676269"/>
                </a:lnTo>
                <a:lnTo>
                  <a:pt x="886148" y="1701583"/>
                </a:lnTo>
                <a:lnTo>
                  <a:pt x="886958" y="1714492"/>
                </a:lnTo>
                <a:lnTo>
                  <a:pt x="888873" y="1727543"/>
                </a:lnTo>
                <a:lnTo>
                  <a:pt x="929289" y="1732745"/>
                </a:lnTo>
                <a:lnTo>
                  <a:pt x="926028" y="1757935"/>
                </a:lnTo>
                <a:lnTo>
                  <a:pt x="894729" y="1753906"/>
                </a:lnTo>
                <a:lnTo>
                  <a:pt x="887954" y="1778644"/>
                </a:lnTo>
                <a:lnTo>
                  <a:pt x="883960" y="1790934"/>
                </a:lnTo>
                <a:close/>
              </a:path>
              <a:path w="2968625" h="3896359">
                <a:moveTo>
                  <a:pt x="2815203" y="3896199"/>
                </a:moveTo>
                <a:lnTo>
                  <a:pt x="0" y="3533849"/>
                </a:lnTo>
                <a:lnTo>
                  <a:pt x="8812" y="3470960"/>
                </a:lnTo>
                <a:lnTo>
                  <a:pt x="17425" y="3420849"/>
                </a:lnTo>
                <a:lnTo>
                  <a:pt x="28971" y="3358312"/>
                </a:lnTo>
                <a:lnTo>
                  <a:pt x="40119" y="3308527"/>
                </a:lnTo>
                <a:lnTo>
                  <a:pt x="52401" y="3258889"/>
                </a:lnTo>
                <a:lnTo>
                  <a:pt x="65730" y="3209386"/>
                </a:lnTo>
                <a:lnTo>
                  <a:pt x="80018" y="3160006"/>
                </a:lnTo>
                <a:lnTo>
                  <a:pt x="93555" y="3123334"/>
                </a:lnTo>
                <a:lnTo>
                  <a:pt x="109496" y="3074167"/>
                </a:lnTo>
                <a:lnTo>
                  <a:pt x="124510" y="3037685"/>
                </a:lnTo>
                <a:lnTo>
                  <a:pt x="140130" y="3001281"/>
                </a:lnTo>
                <a:lnTo>
                  <a:pt x="156269" y="2964944"/>
                </a:lnTo>
                <a:lnTo>
                  <a:pt x="172837" y="2928662"/>
                </a:lnTo>
                <a:lnTo>
                  <a:pt x="195139" y="2880314"/>
                </a:lnTo>
                <a:lnTo>
                  <a:pt x="216997" y="2844713"/>
                </a:lnTo>
                <a:lnTo>
                  <a:pt x="241705" y="2796674"/>
                </a:lnTo>
                <a:lnTo>
                  <a:pt x="267655" y="2748795"/>
                </a:lnTo>
                <a:lnTo>
                  <a:pt x="293241" y="2713674"/>
                </a:lnTo>
                <a:lnTo>
                  <a:pt x="321718" y="2666120"/>
                </a:lnTo>
                <a:lnTo>
                  <a:pt x="351478" y="2618731"/>
                </a:lnTo>
                <a:lnTo>
                  <a:pt x="382536" y="2571510"/>
                </a:lnTo>
                <a:lnTo>
                  <a:pt x="413284" y="2537053"/>
                </a:lnTo>
                <a:lnTo>
                  <a:pt x="446978" y="2490171"/>
                </a:lnTo>
                <a:lnTo>
                  <a:pt x="482010" y="2443461"/>
                </a:lnTo>
                <a:lnTo>
                  <a:pt x="564389" y="2338821"/>
                </a:lnTo>
                <a:lnTo>
                  <a:pt x="599130" y="2292074"/>
                </a:lnTo>
                <a:lnTo>
                  <a:pt x="624942" y="2256982"/>
                </a:lnTo>
                <a:lnTo>
                  <a:pt x="645775" y="2221249"/>
                </a:lnTo>
                <a:lnTo>
                  <a:pt x="663953" y="2185174"/>
                </a:lnTo>
                <a:lnTo>
                  <a:pt x="689179" y="2137202"/>
                </a:lnTo>
                <a:lnTo>
                  <a:pt x="715239" y="2102142"/>
                </a:lnTo>
                <a:lnTo>
                  <a:pt x="741999" y="2067172"/>
                </a:lnTo>
                <a:lnTo>
                  <a:pt x="766086" y="2044663"/>
                </a:lnTo>
                <a:lnTo>
                  <a:pt x="777950" y="2046190"/>
                </a:lnTo>
                <a:lnTo>
                  <a:pt x="795262" y="2035613"/>
                </a:lnTo>
                <a:lnTo>
                  <a:pt x="960756" y="2056914"/>
                </a:lnTo>
                <a:lnTo>
                  <a:pt x="997978" y="2048900"/>
                </a:lnTo>
                <a:lnTo>
                  <a:pt x="1045486" y="2042210"/>
                </a:lnTo>
                <a:lnTo>
                  <a:pt x="1097275" y="2023267"/>
                </a:lnTo>
                <a:lnTo>
                  <a:pt x="1144097" y="2003684"/>
                </a:lnTo>
                <a:lnTo>
                  <a:pt x="1169711" y="1994176"/>
                </a:lnTo>
                <a:lnTo>
                  <a:pt x="1195891" y="1984741"/>
                </a:lnTo>
                <a:lnTo>
                  <a:pt x="1219757" y="1975008"/>
                </a:lnTo>
                <a:lnTo>
                  <a:pt x="1238425" y="1964606"/>
                </a:lnTo>
                <a:lnTo>
                  <a:pt x="1257076" y="1967006"/>
                </a:lnTo>
                <a:lnTo>
                  <a:pt x="1269305" y="1955776"/>
                </a:lnTo>
                <a:lnTo>
                  <a:pt x="1276920" y="1943951"/>
                </a:lnTo>
                <a:lnTo>
                  <a:pt x="1283352" y="1931974"/>
                </a:lnTo>
                <a:lnTo>
                  <a:pt x="1295578" y="1895133"/>
                </a:lnTo>
                <a:lnTo>
                  <a:pt x="1267184" y="1853065"/>
                </a:lnTo>
                <a:lnTo>
                  <a:pt x="1240371" y="1811199"/>
                </a:lnTo>
                <a:lnTo>
                  <a:pt x="1217671" y="1769863"/>
                </a:lnTo>
                <a:lnTo>
                  <a:pt x="1198976" y="1729042"/>
                </a:lnTo>
                <a:lnTo>
                  <a:pt x="1184176" y="1688723"/>
                </a:lnTo>
                <a:lnTo>
                  <a:pt x="1174783" y="1636295"/>
                </a:lnTo>
                <a:lnTo>
                  <a:pt x="1169067" y="1584340"/>
                </a:lnTo>
                <a:lnTo>
                  <a:pt x="1166918" y="1532845"/>
                </a:lnTo>
                <a:lnTo>
                  <a:pt x="1165885" y="1519907"/>
                </a:lnTo>
                <a:lnTo>
                  <a:pt x="1163245" y="1506762"/>
                </a:lnTo>
                <a:lnTo>
                  <a:pt x="1159385" y="1493461"/>
                </a:lnTo>
                <a:lnTo>
                  <a:pt x="1154693" y="1480052"/>
                </a:lnTo>
                <a:lnTo>
                  <a:pt x="1148214" y="1479218"/>
                </a:lnTo>
                <a:lnTo>
                  <a:pt x="1143165" y="1465764"/>
                </a:lnTo>
                <a:lnTo>
                  <a:pt x="1138710" y="1452385"/>
                </a:lnTo>
                <a:lnTo>
                  <a:pt x="1135633" y="1439185"/>
                </a:lnTo>
                <a:lnTo>
                  <a:pt x="1128827" y="1412699"/>
                </a:lnTo>
                <a:lnTo>
                  <a:pt x="1123144" y="1373553"/>
                </a:lnTo>
                <a:lnTo>
                  <a:pt x="1119666" y="1334691"/>
                </a:lnTo>
                <a:lnTo>
                  <a:pt x="1119478" y="1309058"/>
                </a:lnTo>
                <a:lnTo>
                  <a:pt x="1120015" y="1296322"/>
                </a:lnTo>
                <a:lnTo>
                  <a:pt x="1118741" y="1283353"/>
                </a:lnTo>
                <a:lnTo>
                  <a:pt x="1116098" y="1270208"/>
                </a:lnTo>
                <a:lnTo>
                  <a:pt x="1110903" y="1269540"/>
                </a:lnTo>
                <a:lnTo>
                  <a:pt x="1106148" y="1256123"/>
                </a:lnTo>
                <a:lnTo>
                  <a:pt x="1104608" y="1243120"/>
                </a:lnTo>
                <a:lnTo>
                  <a:pt x="1105994" y="1230493"/>
                </a:lnTo>
                <a:lnTo>
                  <a:pt x="1110016" y="1218206"/>
                </a:lnTo>
                <a:lnTo>
                  <a:pt x="1113877" y="1218703"/>
                </a:lnTo>
                <a:lnTo>
                  <a:pt x="1120450" y="1206745"/>
                </a:lnTo>
                <a:lnTo>
                  <a:pt x="1156273" y="1211355"/>
                </a:lnTo>
                <a:lnTo>
                  <a:pt x="1159773" y="1199001"/>
                </a:lnTo>
                <a:lnTo>
                  <a:pt x="1160719" y="1186318"/>
                </a:lnTo>
                <a:lnTo>
                  <a:pt x="1161528" y="1173617"/>
                </a:lnTo>
                <a:lnTo>
                  <a:pt x="1164019" y="1148329"/>
                </a:lnTo>
                <a:lnTo>
                  <a:pt x="1168276" y="1110462"/>
                </a:lnTo>
                <a:lnTo>
                  <a:pt x="1174467" y="1060040"/>
                </a:lnTo>
                <a:lnTo>
                  <a:pt x="1179584" y="1022284"/>
                </a:lnTo>
                <a:lnTo>
                  <a:pt x="1186706" y="984787"/>
                </a:lnTo>
                <a:lnTo>
                  <a:pt x="1196530" y="947637"/>
                </a:lnTo>
                <a:lnTo>
                  <a:pt x="1222358" y="861328"/>
                </a:lnTo>
                <a:lnTo>
                  <a:pt x="1229775" y="836673"/>
                </a:lnTo>
                <a:lnTo>
                  <a:pt x="1234958" y="811731"/>
                </a:lnTo>
                <a:lnTo>
                  <a:pt x="1234287" y="811644"/>
                </a:lnTo>
                <a:lnTo>
                  <a:pt x="1211404" y="795894"/>
                </a:lnTo>
                <a:lnTo>
                  <a:pt x="1160007" y="763669"/>
                </a:lnTo>
                <a:lnTo>
                  <a:pt x="1091372" y="742030"/>
                </a:lnTo>
                <a:lnTo>
                  <a:pt x="1023257" y="707654"/>
                </a:lnTo>
                <a:lnTo>
                  <a:pt x="966937" y="687600"/>
                </a:lnTo>
                <a:lnTo>
                  <a:pt x="938549" y="671141"/>
                </a:lnTo>
                <a:lnTo>
                  <a:pt x="2510732" y="873499"/>
                </a:lnTo>
                <a:lnTo>
                  <a:pt x="2420611" y="913119"/>
                </a:lnTo>
                <a:lnTo>
                  <a:pt x="2241085" y="1005255"/>
                </a:lnTo>
                <a:lnTo>
                  <a:pt x="2239978" y="1043526"/>
                </a:lnTo>
                <a:lnTo>
                  <a:pt x="2240801" y="1056437"/>
                </a:lnTo>
                <a:lnTo>
                  <a:pt x="2241435" y="1082128"/>
                </a:lnTo>
                <a:lnTo>
                  <a:pt x="2242970" y="1107935"/>
                </a:lnTo>
                <a:lnTo>
                  <a:pt x="2244872" y="1133790"/>
                </a:lnTo>
                <a:lnTo>
                  <a:pt x="2245621" y="1185105"/>
                </a:lnTo>
                <a:lnTo>
                  <a:pt x="2243616" y="1223261"/>
                </a:lnTo>
                <a:lnTo>
                  <a:pt x="2237177" y="1260847"/>
                </a:lnTo>
                <a:lnTo>
                  <a:pt x="2226250" y="1297855"/>
                </a:lnTo>
                <a:lnTo>
                  <a:pt x="2222413" y="1310166"/>
                </a:lnTo>
                <a:lnTo>
                  <a:pt x="2299354" y="1320069"/>
                </a:lnTo>
                <a:lnTo>
                  <a:pt x="2307915" y="1346780"/>
                </a:lnTo>
                <a:lnTo>
                  <a:pt x="2309128" y="1385351"/>
                </a:lnTo>
                <a:lnTo>
                  <a:pt x="2304005" y="1423106"/>
                </a:lnTo>
                <a:lnTo>
                  <a:pt x="2293555" y="1447370"/>
                </a:lnTo>
                <a:lnTo>
                  <a:pt x="2287852" y="1459441"/>
                </a:lnTo>
                <a:lnTo>
                  <a:pt x="2282351" y="1471538"/>
                </a:lnTo>
                <a:lnTo>
                  <a:pt x="2277492" y="1483717"/>
                </a:lnTo>
                <a:lnTo>
                  <a:pt x="2272091" y="1508631"/>
                </a:lnTo>
                <a:lnTo>
                  <a:pt x="2255351" y="1544891"/>
                </a:lnTo>
                <a:lnTo>
                  <a:pt x="2225706" y="1592294"/>
                </a:lnTo>
                <a:lnTo>
                  <a:pt x="2188786" y="1638761"/>
                </a:lnTo>
                <a:lnTo>
                  <a:pt x="2151843" y="1659616"/>
                </a:lnTo>
                <a:lnTo>
                  <a:pt x="2115644" y="1680566"/>
                </a:lnTo>
                <a:lnTo>
                  <a:pt x="2093604" y="1677729"/>
                </a:lnTo>
                <a:lnTo>
                  <a:pt x="2088328" y="1689855"/>
                </a:lnTo>
                <a:lnTo>
                  <a:pt x="2084759" y="1689396"/>
                </a:lnTo>
                <a:lnTo>
                  <a:pt x="2077308" y="1701242"/>
                </a:lnTo>
                <a:lnTo>
                  <a:pt x="2066784" y="1725497"/>
                </a:lnTo>
                <a:lnTo>
                  <a:pt x="2055615" y="1749668"/>
                </a:lnTo>
                <a:lnTo>
                  <a:pt x="2028162" y="1810159"/>
                </a:lnTo>
                <a:lnTo>
                  <a:pt x="2052997" y="1877379"/>
                </a:lnTo>
                <a:lnTo>
                  <a:pt x="2061739" y="1916919"/>
                </a:lnTo>
                <a:lnTo>
                  <a:pt x="2071189" y="1943745"/>
                </a:lnTo>
                <a:lnTo>
                  <a:pt x="2078308" y="1970270"/>
                </a:lnTo>
                <a:lnTo>
                  <a:pt x="2081676" y="1996313"/>
                </a:lnTo>
                <a:lnTo>
                  <a:pt x="2086497" y="2022543"/>
                </a:lnTo>
                <a:lnTo>
                  <a:pt x="2099271" y="2036992"/>
                </a:lnTo>
                <a:lnTo>
                  <a:pt x="2126114" y="2078862"/>
                </a:lnTo>
                <a:lnTo>
                  <a:pt x="2181251" y="2124373"/>
                </a:lnTo>
                <a:lnTo>
                  <a:pt x="2214892" y="2167117"/>
                </a:lnTo>
                <a:lnTo>
                  <a:pt x="2241405" y="2196139"/>
                </a:lnTo>
                <a:lnTo>
                  <a:pt x="2266926" y="2225033"/>
                </a:lnTo>
                <a:lnTo>
                  <a:pt x="2295971" y="2279991"/>
                </a:lnTo>
                <a:lnTo>
                  <a:pt x="2309138" y="2294490"/>
                </a:lnTo>
                <a:lnTo>
                  <a:pt x="2323889" y="2321999"/>
                </a:lnTo>
                <a:lnTo>
                  <a:pt x="2341193" y="2337031"/>
                </a:lnTo>
                <a:lnTo>
                  <a:pt x="2357156" y="2351890"/>
                </a:lnTo>
                <a:lnTo>
                  <a:pt x="2373161" y="2379560"/>
                </a:lnTo>
                <a:lnTo>
                  <a:pt x="2394996" y="2395175"/>
                </a:lnTo>
                <a:lnTo>
                  <a:pt x="2416452" y="2423546"/>
                </a:lnTo>
                <a:lnTo>
                  <a:pt x="2436186" y="2451695"/>
                </a:lnTo>
                <a:lnTo>
                  <a:pt x="2461366" y="2467741"/>
                </a:lnTo>
                <a:lnTo>
                  <a:pt x="2475901" y="2495222"/>
                </a:lnTo>
                <a:lnTo>
                  <a:pt x="2573062" y="2507727"/>
                </a:lnTo>
                <a:lnTo>
                  <a:pt x="2596594" y="2536366"/>
                </a:lnTo>
                <a:lnTo>
                  <a:pt x="2611969" y="2563954"/>
                </a:lnTo>
                <a:lnTo>
                  <a:pt x="2630674" y="2579166"/>
                </a:lnTo>
                <a:lnTo>
                  <a:pt x="2647011" y="2606879"/>
                </a:lnTo>
                <a:lnTo>
                  <a:pt x="2661764" y="2621582"/>
                </a:lnTo>
                <a:lnTo>
                  <a:pt x="2677634" y="2636430"/>
                </a:lnTo>
                <a:lnTo>
                  <a:pt x="2691292" y="2663797"/>
                </a:lnTo>
                <a:lnTo>
                  <a:pt x="2704756" y="2691140"/>
                </a:lnTo>
                <a:lnTo>
                  <a:pt x="2718424" y="2718509"/>
                </a:lnTo>
                <a:lnTo>
                  <a:pt x="2731071" y="2758551"/>
                </a:lnTo>
                <a:lnTo>
                  <a:pt x="2744716" y="2798721"/>
                </a:lnTo>
                <a:lnTo>
                  <a:pt x="2758135" y="2851667"/>
                </a:lnTo>
                <a:lnTo>
                  <a:pt x="2771725" y="2917440"/>
                </a:lnTo>
                <a:lnTo>
                  <a:pt x="2785883" y="2996091"/>
                </a:lnTo>
                <a:lnTo>
                  <a:pt x="2802628" y="3075075"/>
                </a:lnTo>
                <a:lnTo>
                  <a:pt x="2820736" y="3167039"/>
                </a:lnTo>
                <a:lnTo>
                  <a:pt x="2831879" y="3232497"/>
                </a:lnTo>
                <a:lnTo>
                  <a:pt x="2840546" y="3297637"/>
                </a:lnTo>
                <a:lnTo>
                  <a:pt x="2846556" y="3349629"/>
                </a:lnTo>
                <a:lnTo>
                  <a:pt x="2849729" y="3375647"/>
                </a:lnTo>
                <a:lnTo>
                  <a:pt x="2850875" y="3427014"/>
                </a:lnTo>
                <a:lnTo>
                  <a:pt x="2850497" y="3478184"/>
                </a:lnTo>
                <a:lnTo>
                  <a:pt x="2848767" y="3529181"/>
                </a:lnTo>
                <a:lnTo>
                  <a:pt x="2845852" y="3580025"/>
                </a:lnTo>
                <a:lnTo>
                  <a:pt x="2841923" y="3630738"/>
                </a:lnTo>
                <a:lnTo>
                  <a:pt x="2837150" y="3681343"/>
                </a:lnTo>
                <a:lnTo>
                  <a:pt x="2831701" y="3731860"/>
                </a:lnTo>
                <a:lnTo>
                  <a:pt x="2825746" y="3782313"/>
                </a:lnTo>
                <a:lnTo>
                  <a:pt x="2819454" y="3832722"/>
                </a:lnTo>
                <a:lnTo>
                  <a:pt x="2812996" y="3883110"/>
                </a:lnTo>
                <a:lnTo>
                  <a:pt x="2815203" y="3896199"/>
                </a:lnTo>
                <a:close/>
              </a:path>
              <a:path w="2968625" h="3896359">
                <a:moveTo>
                  <a:pt x="2288208" y="1318634"/>
                </a:moveTo>
                <a:lnTo>
                  <a:pt x="2258022" y="1314749"/>
                </a:lnTo>
                <a:lnTo>
                  <a:pt x="2276812" y="1304363"/>
                </a:lnTo>
                <a:lnTo>
                  <a:pt x="2288208" y="1318634"/>
                </a:lnTo>
                <a:close/>
              </a:path>
              <a:path w="2968625" h="3896359">
                <a:moveTo>
                  <a:pt x="954433" y="1646348"/>
                </a:moveTo>
                <a:lnTo>
                  <a:pt x="951465" y="1633161"/>
                </a:lnTo>
                <a:lnTo>
                  <a:pt x="948973" y="1607231"/>
                </a:lnTo>
                <a:lnTo>
                  <a:pt x="945367" y="1581157"/>
                </a:lnTo>
                <a:lnTo>
                  <a:pt x="943923" y="1529752"/>
                </a:lnTo>
                <a:lnTo>
                  <a:pt x="942333" y="1491133"/>
                </a:lnTo>
                <a:lnTo>
                  <a:pt x="938681" y="1465054"/>
                </a:lnTo>
                <a:lnTo>
                  <a:pt x="933699" y="1451608"/>
                </a:lnTo>
                <a:lnTo>
                  <a:pt x="929742" y="1438294"/>
                </a:lnTo>
                <a:lnTo>
                  <a:pt x="954533" y="1441484"/>
                </a:lnTo>
                <a:lnTo>
                  <a:pt x="960131" y="1557448"/>
                </a:lnTo>
                <a:lnTo>
                  <a:pt x="961240" y="1621614"/>
                </a:lnTo>
                <a:lnTo>
                  <a:pt x="960593" y="1634336"/>
                </a:lnTo>
                <a:lnTo>
                  <a:pt x="954433" y="1646348"/>
                </a:lnTo>
                <a:close/>
              </a:path>
              <a:path w="2968625" h="3896359">
                <a:moveTo>
                  <a:pt x="929289" y="1732745"/>
                </a:moveTo>
                <a:lnTo>
                  <a:pt x="894451" y="1728261"/>
                </a:lnTo>
                <a:lnTo>
                  <a:pt x="896848" y="1715765"/>
                </a:lnTo>
                <a:lnTo>
                  <a:pt x="897021" y="1715787"/>
                </a:lnTo>
                <a:lnTo>
                  <a:pt x="899774" y="1690532"/>
                </a:lnTo>
                <a:lnTo>
                  <a:pt x="899932" y="1664942"/>
                </a:lnTo>
                <a:lnTo>
                  <a:pt x="897192" y="1651785"/>
                </a:lnTo>
                <a:lnTo>
                  <a:pt x="925916" y="1655482"/>
                </a:lnTo>
                <a:lnTo>
                  <a:pt x="927175" y="1681254"/>
                </a:lnTo>
                <a:lnTo>
                  <a:pt x="929648" y="1707181"/>
                </a:lnTo>
                <a:lnTo>
                  <a:pt x="929289" y="1732745"/>
                </a:lnTo>
                <a:close/>
              </a:path>
              <a:path w="2968625" h="3896359">
                <a:moveTo>
                  <a:pt x="961108" y="1788059"/>
                </a:moveTo>
                <a:lnTo>
                  <a:pt x="951210" y="1786785"/>
                </a:lnTo>
                <a:lnTo>
                  <a:pt x="949487" y="1748149"/>
                </a:lnTo>
                <a:lnTo>
                  <a:pt x="948428" y="1709599"/>
                </a:lnTo>
                <a:lnTo>
                  <a:pt x="948041" y="1683939"/>
                </a:lnTo>
                <a:lnTo>
                  <a:pt x="951578" y="1658785"/>
                </a:lnTo>
                <a:lnTo>
                  <a:pt x="965115" y="1724551"/>
                </a:lnTo>
                <a:lnTo>
                  <a:pt x="967441" y="1763265"/>
                </a:lnTo>
                <a:lnTo>
                  <a:pt x="965507" y="1775821"/>
                </a:lnTo>
                <a:lnTo>
                  <a:pt x="961108" y="1788059"/>
                </a:lnTo>
                <a:close/>
              </a:path>
              <a:path w="2968625" h="3896359">
                <a:moveTo>
                  <a:pt x="914325" y="1794843"/>
                </a:moveTo>
                <a:lnTo>
                  <a:pt x="909993" y="1794285"/>
                </a:lnTo>
                <a:lnTo>
                  <a:pt x="906376" y="1781015"/>
                </a:lnTo>
                <a:lnTo>
                  <a:pt x="901440" y="1767575"/>
                </a:lnTo>
                <a:lnTo>
                  <a:pt x="894729" y="1753906"/>
                </a:lnTo>
                <a:lnTo>
                  <a:pt x="926028" y="1757935"/>
                </a:lnTo>
                <a:lnTo>
                  <a:pt x="919789" y="1782741"/>
                </a:lnTo>
                <a:lnTo>
                  <a:pt x="914325" y="1794843"/>
                </a:lnTo>
                <a:close/>
              </a:path>
              <a:path w="2968625" h="3896359">
                <a:moveTo>
                  <a:pt x="874027" y="1802461"/>
                </a:moveTo>
                <a:lnTo>
                  <a:pt x="739284" y="1785118"/>
                </a:lnTo>
                <a:lnTo>
                  <a:pt x="733629" y="1771585"/>
                </a:lnTo>
                <a:lnTo>
                  <a:pt x="880674" y="1790511"/>
                </a:lnTo>
                <a:lnTo>
                  <a:pt x="874027" y="1802461"/>
                </a:lnTo>
                <a:close/>
              </a:path>
              <a:path w="2968625" h="3896359">
                <a:moveTo>
                  <a:pt x="840239" y="1810917"/>
                </a:moveTo>
                <a:lnTo>
                  <a:pt x="770500" y="1801940"/>
                </a:lnTo>
                <a:lnTo>
                  <a:pt x="753237" y="1786914"/>
                </a:lnTo>
                <a:lnTo>
                  <a:pt x="846842" y="1798962"/>
                </a:lnTo>
                <a:lnTo>
                  <a:pt x="840239" y="1810917"/>
                </a:lnTo>
                <a:close/>
              </a:path>
              <a:path w="2968625" h="3896359">
                <a:moveTo>
                  <a:pt x="2573062" y="2507727"/>
                </a:moveTo>
                <a:lnTo>
                  <a:pt x="2497599" y="2498014"/>
                </a:lnTo>
                <a:lnTo>
                  <a:pt x="2532370" y="2489685"/>
                </a:lnTo>
                <a:lnTo>
                  <a:pt x="2554589" y="2492545"/>
                </a:lnTo>
                <a:lnTo>
                  <a:pt x="2573062" y="2507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6532" y="635488"/>
            <a:ext cx="53949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745" dirty="0">
                <a:solidFill>
                  <a:srgbClr val="EC7703"/>
                </a:solidFill>
              </a:rPr>
              <a:t>La</a:t>
            </a:r>
            <a:r>
              <a:rPr sz="5500" spc="-630" dirty="0">
                <a:solidFill>
                  <a:srgbClr val="EC7703"/>
                </a:solidFill>
              </a:rPr>
              <a:t> </a:t>
            </a:r>
            <a:r>
              <a:rPr sz="5500" spc="365" dirty="0">
                <a:solidFill>
                  <a:srgbClr val="EC7703"/>
                </a:solidFill>
              </a:rPr>
              <a:t>vie étudiante</a:t>
            </a:r>
            <a:endParaRPr sz="5500"/>
          </a:p>
        </p:txBody>
      </p:sp>
      <p:sp>
        <p:nvSpPr>
          <p:cNvPr id="6" name="object 6"/>
          <p:cNvSpPr/>
          <p:nvPr/>
        </p:nvSpPr>
        <p:spPr>
          <a:xfrm>
            <a:off x="-2425" y="1874472"/>
            <a:ext cx="13582650" cy="6534150"/>
          </a:xfrm>
          <a:custGeom>
            <a:avLst/>
            <a:gdLst/>
            <a:ahLst/>
            <a:cxnLst/>
            <a:rect l="l" t="t" r="r" b="b"/>
            <a:pathLst>
              <a:path w="13582650" h="6534150">
                <a:moveTo>
                  <a:pt x="13582649" y="0"/>
                </a:moveTo>
                <a:lnTo>
                  <a:pt x="13582649" y="6534149"/>
                </a:lnTo>
                <a:lnTo>
                  <a:pt x="0" y="6534149"/>
                </a:lnTo>
                <a:lnTo>
                  <a:pt x="0" y="0"/>
                </a:lnTo>
                <a:lnTo>
                  <a:pt x="13582649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4949" y="4294358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4949" y="4999208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6000" y="2237616"/>
            <a:ext cx="9670415" cy="311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495" dirty="0">
                <a:solidFill>
                  <a:srgbClr val="FFFFFF"/>
                </a:solidFill>
                <a:latin typeface="Calibri"/>
                <a:cs typeface="Calibri"/>
              </a:rPr>
              <a:t>S'engager</a:t>
            </a:r>
            <a:endParaRPr sz="5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500">
              <a:latin typeface="Calibri"/>
              <a:cs typeface="Calibri"/>
            </a:endParaRPr>
          </a:p>
          <a:p>
            <a:pPr marL="875665">
              <a:lnSpc>
                <a:spcPct val="100000"/>
              </a:lnSpc>
            </a:pPr>
            <a:r>
              <a:rPr sz="4000" spc="210" dirty="0">
                <a:solidFill>
                  <a:srgbClr val="FFFFFF"/>
                </a:solidFill>
                <a:latin typeface="Calibri"/>
                <a:cs typeface="Calibri"/>
              </a:rPr>
              <a:t>137 </a:t>
            </a:r>
            <a:r>
              <a:rPr sz="4000" spc="275" dirty="0">
                <a:solidFill>
                  <a:srgbClr val="FFFFFF"/>
                </a:solidFill>
                <a:latin typeface="Calibri"/>
                <a:cs typeface="Calibri"/>
              </a:rPr>
              <a:t>associations</a:t>
            </a:r>
            <a:r>
              <a:rPr sz="4000" spc="-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20" dirty="0">
                <a:solidFill>
                  <a:srgbClr val="FFFFFF"/>
                </a:solidFill>
                <a:latin typeface="Calibri"/>
                <a:cs typeface="Calibri"/>
              </a:rPr>
              <a:t>labellisées</a:t>
            </a:r>
            <a:endParaRPr sz="4000">
              <a:latin typeface="Calibri"/>
              <a:cs typeface="Calibri"/>
            </a:endParaRPr>
          </a:p>
          <a:p>
            <a:pPr marL="875665">
              <a:lnSpc>
                <a:spcPct val="100000"/>
              </a:lnSpc>
              <a:spcBef>
                <a:spcPts val="750"/>
              </a:spcBef>
            </a:pPr>
            <a:r>
              <a:rPr sz="4000" spc="265" dirty="0">
                <a:solidFill>
                  <a:srgbClr val="FFFFFF"/>
                </a:solidFill>
                <a:latin typeface="Calibri"/>
                <a:cs typeface="Calibri"/>
              </a:rPr>
              <a:t>Une </a:t>
            </a:r>
            <a:r>
              <a:rPr sz="4000" spc="180" dirty="0">
                <a:solidFill>
                  <a:srgbClr val="FFFFFF"/>
                </a:solidFill>
                <a:latin typeface="Calibri"/>
                <a:cs typeface="Calibri"/>
              </a:rPr>
              <a:t>unité </a:t>
            </a:r>
            <a:r>
              <a:rPr sz="4000" spc="245" dirty="0">
                <a:solidFill>
                  <a:srgbClr val="FFFFFF"/>
                </a:solidFill>
                <a:latin typeface="Calibri"/>
                <a:cs typeface="Calibri"/>
              </a:rPr>
              <a:t>transversale</a:t>
            </a:r>
            <a:r>
              <a:rPr sz="4000" spc="-6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60" dirty="0">
                <a:solidFill>
                  <a:srgbClr val="FFFFFF"/>
                </a:solidFill>
                <a:latin typeface="Calibri"/>
                <a:cs typeface="Calibri"/>
              </a:rPr>
              <a:t>"engagement"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1807" y="11"/>
            <a:ext cx="4136390" cy="10287000"/>
          </a:xfrm>
          <a:custGeom>
            <a:avLst/>
            <a:gdLst/>
            <a:ahLst/>
            <a:cxnLst/>
            <a:rect l="l" t="t" r="r" b="b"/>
            <a:pathLst>
              <a:path w="4136390" h="10287000">
                <a:moveTo>
                  <a:pt x="0" y="10286987"/>
                </a:moveTo>
                <a:lnTo>
                  <a:pt x="4136191" y="10286987"/>
                </a:lnTo>
                <a:lnTo>
                  <a:pt x="4136191" y="0"/>
                </a:lnTo>
                <a:lnTo>
                  <a:pt x="0" y="0"/>
                </a:lnTo>
                <a:lnTo>
                  <a:pt x="0" y="10286987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0309" y="11"/>
            <a:ext cx="571500" cy="10287000"/>
          </a:xfrm>
          <a:custGeom>
            <a:avLst/>
            <a:gdLst/>
            <a:ahLst/>
            <a:cxnLst/>
            <a:rect l="l" t="t" r="r" b="b"/>
            <a:pathLst>
              <a:path w="571500" h="10287000">
                <a:moveTo>
                  <a:pt x="0" y="0"/>
                </a:moveTo>
                <a:lnTo>
                  <a:pt x="571498" y="0"/>
                </a:lnTo>
                <a:lnTo>
                  <a:pt x="571498" y="10286987"/>
                </a:lnTo>
                <a:lnTo>
                  <a:pt x="0" y="10286987"/>
                </a:lnTo>
                <a:lnTo>
                  <a:pt x="0" y="0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74226" y="3264919"/>
            <a:ext cx="2968625" cy="3896360"/>
          </a:xfrm>
          <a:custGeom>
            <a:avLst/>
            <a:gdLst/>
            <a:ahLst/>
            <a:cxnLst/>
            <a:rect l="l" t="t" r="r" b="b"/>
            <a:pathLst>
              <a:path w="2968625" h="3896359">
                <a:moveTo>
                  <a:pt x="883959" y="1790934"/>
                </a:moveTo>
                <a:lnTo>
                  <a:pt x="716261" y="1769350"/>
                </a:lnTo>
                <a:lnTo>
                  <a:pt x="716762" y="1756609"/>
                </a:lnTo>
                <a:lnTo>
                  <a:pt x="720622" y="1731497"/>
                </a:lnTo>
                <a:lnTo>
                  <a:pt x="724969" y="1706447"/>
                </a:lnTo>
                <a:lnTo>
                  <a:pt x="728366" y="1694079"/>
                </a:lnTo>
                <a:lnTo>
                  <a:pt x="733811" y="1669170"/>
                </a:lnTo>
                <a:lnTo>
                  <a:pt x="744727" y="1619356"/>
                </a:lnTo>
                <a:lnTo>
                  <a:pt x="750741" y="1581716"/>
                </a:lnTo>
                <a:lnTo>
                  <a:pt x="759051" y="1518762"/>
                </a:lnTo>
                <a:lnTo>
                  <a:pt x="765140" y="1468326"/>
                </a:lnTo>
                <a:lnTo>
                  <a:pt x="772001" y="1405186"/>
                </a:lnTo>
                <a:lnTo>
                  <a:pt x="778161" y="1341955"/>
                </a:lnTo>
                <a:lnTo>
                  <a:pt x="783667" y="1278640"/>
                </a:lnTo>
                <a:lnTo>
                  <a:pt x="788569" y="1215247"/>
                </a:lnTo>
                <a:lnTo>
                  <a:pt x="790260" y="1189855"/>
                </a:lnTo>
                <a:lnTo>
                  <a:pt x="796757" y="1113862"/>
                </a:lnTo>
                <a:lnTo>
                  <a:pt x="803307" y="1050682"/>
                </a:lnTo>
                <a:lnTo>
                  <a:pt x="808356" y="1000113"/>
                </a:lnTo>
                <a:lnTo>
                  <a:pt x="820685" y="886457"/>
                </a:lnTo>
                <a:lnTo>
                  <a:pt x="830420" y="798076"/>
                </a:lnTo>
                <a:lnTo>
                  <a:pt x="838336" y="722266"/>
                </a:lnTo>
                <a:lnTo>
                  <a:pt x="842773" y="671618"/>
                </a:lnTo>
                <a:lnTo>
                  <a:pt x="843690" y="646127"/>
                </a:lnTo>
                <a:lnTo>
                  <a:pt x="842670" y="633191"/>
                </a:lnTo>
                <a:lnTo>
                  <a:pt x="825771" y="631016"/>
                </a:lnTo>
                <a:lnTo>
                  <a:pt x="798326" y="614679"/>
                </a:lnTo>
                <a:lnTo>
                  <a:pt x="764491" y="597519"/>
                </a:lnTo>
                <a:lnTo>
                  <a:pt x="694450" y="588504"/>
                </a:lnTo>
                <a:lnTo>
                  <a:pt x="673469" y="572998"/>
                </a:lnTo>
                <a:lnTo>
                  <a:pt x="660894" y="571380"/>
                </a:lnTo>
                <a:lnTo>
                  <a:pt x="658622" y="558283"/>
                </a:lnTo>
                <a:lnTo>
                  <a:pt x="673550" y="534595"/>
                </a:lnTo>
                <a:lnTo>
                  <a:pt x="709669" y="500829"/>
                </a:lnTo>
                <a:lnTo>
                  <a:pt x="759660" y="468849"/>
                </a:lnTo>
                <a:lnTo>
                  <a:pt x="817822" y="437921"/>
                </a:lnTo>
                <a:lnTo>
                  <a:pt x="850542" y="416523"/>
                </a:lnTo>
                <a:lnTo>
                  <a:pt x="879353" y="394622"/>
                </a:lnTo>
                <a:lnTo>
                  <a:pt x="899893" y="384461"/>
                </a:lnTo>
                <a:lnTo>
                  <a:pt x="911043" y="373091"/>
                </a:lnTo>
                <a:lnTo>
                  <a:pt x="918162" y="361203"/>
                </a:lnTo>
                <a:lnTo>
                  <a:pt x="926106" y="362225"/>
                </a:lnTo>
                <a:lnTo>
                  <a:pt x="937052" y="350829"/>
                </a:lnTo>
                <a:lnTo>
                  <a:pt x="946695" y="352070"/>
                </a:lnTo>
                <a:lnTo>
                  <a:pt x="963865" y="341476"/>
                </a:lnTo>
                <a:lnTo>
                  <a:pt x="990892" y="332150"/>
                </a:lnTo>
                <a:lnTo>
                  <a:pt x="1025877" y="311043"/>
                </a:lnTo>
                <a:lnTo>
                  <a:pt x="1065300" y="277703"/>
                </a:lnTo>
                <a:lnTo>
                  <a:pt x="1105336" y="257247"/>
                </a:lnTo>
                <a:lnTo>
                  <a:pt x="1146404" y="236923"/>
                </a:lnTo>
                <a:lnTo>
                  <a:pt x="1185675" y="203563"/>
                </a:lnTo>
                <a:lnTo>
                  <a:pt x="1213838" y="194383"/>
                </a:lnTo>
                <a:lnTo>
                  <a:pt x="1280798" y="151783"/>
                </a:lnTo>
                <a:lnTo>
                  <a:pt x="1360765" y="110856"/>
                </a:lnTo>
                <a:lnTo>
                  <a:pt x="1400064" y="90305"/>
                </a:lnTo>
                <a:lnTo>
                  <a:pt x="1440318" y="69877"/>
                </a:lnTo>
                <a:lnTo>
                  <a:pt x="1477177" y="49011"/>
                </a:lnTo>
                <a:lnTo>
                  <a:pt x="1504669" y="39745"/>
                </a:lnTo>
                <a:lnTo>
                  <a:pt x="1526928" y="29805"/>
                </a:lnTo>
                <a:lnTo>
                  <a:pt x="1547916" y="19702"/>
                </a:lnTo>
                <a:lnTo>
                  <a:pt x="1565461" y="9156"/>
                </a:lnTo>
                <a:lnTo>
                  <a:pt x="1575768" y="10482"/>
                </a:lnTo>
                <a:lnTo>
                  <a:pt x="1593809" y="0"/>
                </a:lnTo>
                <a:lnTo>
                  <a:pt x="1673563" y="35874"/>
                </a:lnTo>
                <a:lnTo>
                  <a:pt x="1733986" y="56456"/>
                </a:lnTo>
                <a:lnTo>
                  <a:pt x="1790720" y="89368"/>
                </a:lnTo>
                <a:lnTo>
                  <a:pt x="1901508" y="129237"/>
                </a:lnTo>
                <a:lnTo>
                  <a:pt x="1952459" y="161405"/>
                </a:lnTo>
                <a:lnTo>
                  <a:pt x="2052309" y="199866"/>
                </a:lnTo>
                <a:lnTo>
                  <a:pt x="2098105" y="231370"/>
                </a:lnTo>
                <a:lnTo>
                  <a:pt x="2188276" y="268586"/>
                </a:lnTo>
                <a:lnTo>
                  <a:pt x="2272692" y="305061"/>
                </a:lnTo>
                <a:lnTo>
                  <a:pt x="2311295" y="335639"/>
                </a:lnTo>
                <a:lnTo>
                  <a:pt x="2388127" y="371138"/>
                </a:lnTo>
                <a:lnTo>
                  <a:pt x="2532559" y="440947"/>
                </a:lnTo>
                <a:lnTo>
                  <a:pt x="2592318" y="474248"/>
                </a:lnTo>
                <a:lnTo>
                  <a:pt x="2643412" y="493629"/>
                </a:lnTo>
                <a:lnTo>
                  <a:pt x="2686132" y="511932"/>
                </a:lnTo>
                <a:lnTo>
                  <a:pt x="2720770" y="542000"/>
                </a:lnTo>
                <a:lnTo>
                  <a:pt x="2752482" y="558887"/>
                </a:lnTo>
                <a:lnTo>
                  <a:pt x="2781559" y="575434"/>
                </a:lnTo>
                <a:lnTo>
                  <a:pt x="2873659" y="625703"/>
                </a:lnTo>
                <a:lnTo>
                  <a:pt x="2899620" y="641849"/>
                </a:lnTo>
                <a:lnTo>
                  <a:pt x="2916684" y="656850"/>
                </a:lnTo>
                <a:lnTo>
                  <a:pt x="2942901" y="660224"/>
                </a:lnTo>
                <a:lnTo>
                  <a:pt x="2952337" y="674244"/>
                </a:lnTo>
                <a:lnTo>
                  <a:pt x="2960058" y="675238"/>
                </a:lnTo>
                <a:lnTo>
                  <a:pt x="2965259" y="688712"/>
                </a:lnTo>
                <a:lnTo>
                  <a:pt x="2968166" y="689086"/>
                </a:lnTo>
                <a:lnTo>
                  <a:pt x="2965833" y="701590"/>
                </a:lnTo>
                <a:lnTo>
                  <a:pt x="2961799" y="701071"/>
                </a:lnTo>
                <a:lnTo>
                  <a:pt x="2939208" y="710968"/>
                </a:lnTo>
                <a:lnTo>
                  <a:pt x="2901418" y="731714"/>
                </a:lnTo>
                <a:lnTo>
                  <a:pt x="2861714" y="739408"/>
                </a:lnTo>
                <a:lnTo>
                  <a:pt x="2828517" y="747940"/>
                </a:lnTo>
                <a:lnTo>
                  <a:pt x="2797274" y="743919"/>
                </a:lnTo>
                <a:lnTo>
                  <a:pt x="2772713" y="753562"/>
                </a:lnTo>
                <a:lnTo>
                  <a:pt x="2739831" y="774939"/>
                </a:lnTo>
                <a:lnTo>
                  <a:pt x="2700504" y="782682"/>
                </a:lnTo>
                <a:lnTo>
                  <a:pt x="2648501" y="814403"/>
                </a:lnTo>
                <a:lnTo>
                  <a:pt x="2587320" y="832138"/>
                </a:lnTo>
                <a:lnTo>
                  <a:pt x="2510731" y="873499"/>
                </a:lnTo>
                <a:lnTo>
                  <a:pt x="930225" y="670070"/>
                </a:lnTo>
                <a:lnTo>
                  <a:pt x="924433" y="682129"/>
                </a:lnTo>
                <a:lnTo>
                  <a:pt x="923959" y="707678"/>
                </a:lnTo>
                <a:lnTo>
                  <a:pt x="926242" y="720776"/>
                </a:lnTo>
                <a:lnTo>
                  <a:pt x="928014" y="746614"/>
                </a:lnTo>
                <a:lnTo>
                  <a:pt x="929245" y="785187"/>
                </a:lnTo>
                <a:lnTo>
                  <a:pt x="926848" y="874511"/>
                </a:lnTo>
                <a:lnTo>
                  <a:pt x="926637" y="912898"/>
                </a:lnTo>
                <a:lnTo>
                  <a:pt x="927823" y="951465"/>
                </a:lnTo>
                <a:lnTo>
                  <a:pt x="929624" y="990112"/>
                </a:lnTo>
                <a:lnTo>
                  <a:pt x="931256" y="1028736"/>
                </a:lnTo>
                <a:lnTo>
                  <a:pt x="936552" y="1106246"/>
                </a:lnTo>
                <a:lnTo>
                  <a:pt x="941143" y="1170861"/>
                </a:lnTo>
                <a:lnTo>
                  <a:pt x="943393" y="1222370"/>
                </a:lnTo>
                <a:lnTo>
                  <a:pt x="943286" y="1247965"/>
                </a:lnTo>
                <a:lnTo>
                  <a:pt x="942475" y="1260666"/>
                </a:lnTo>
                <a:lnTo>
                  <a:pt x="943233" y="1273568"/>
                </a:lnTo>
                <a:lnTo>
                  <a:pt x="943572" y="1299221"/>
                </a:lnTo>
                <a:lnTo>
                  <a:pt x="946367" y="1312386"/>
                </a:lnTo>
                <a:lnTo>
                  <a:pt x="946961" y="1350876"/>
                </a:lnTo>
                <a:lnTo>
                  <a:pt x="950134" y="1376894"/>
                </a:lnTo>
                <a:lnTo>
                  <a:pt x="951844" y="1415529"/>
                </a:lnTo>
                <a:lnTo>
                  <a:pt x="954533" y="1441484"/>
                </a:lnTo>
                <a:lnTo>
                  <a:pt x="927235" y="1437971"/>
                </a:lnTo>
                <a:lnTo>
                  <a:pt x="923618" y="1450310"/>
                </a:lnTo>
                <a:lnTo>
                  <a:pt x="921468" y="1488448"/>
                </a:lnTo>
                <a:lnTo>
                  <a:pt x="921407" y="1539659"/>
                </a:lnTo>
                <a:lnTo>
                  <a:pt x="923292" y="1591121"/>
                </a:lnTo>
                <a:lnTo>
                  <a:pt x="925285" y="1642596"/>
                </a:lnTo>
                <a:lnTo>
                  <a:pt x="925915" y="1655482"/>
                </a:lnTo>
                <a:lnTo>
                  <a:pt x="893317" y="1651286"/>
                </a:lnTo>
                <a:lnTo>
                  <a:pt x="888450" y="1676269"/>
                </a:lnTo>
                <a:lnTo>
                  <a:pt x="886148" y="1701583"/>
                </a:lnTo>
                <a:lnTo>
                  <a:pt x="886958" y="1714492"/>
                </a:lnTo>
                <a:lnTo>
                  <a:pt x="888873" y="1727543"/>
                </a:lnTo>
                <a:lnTo>
                  <a:pt x="929289" y="1732745"/>
                </a:lnTo>
                <a:lnTo>
                  <a:pt x="926027" y="1757935"/>
                </a:lnTo>
                <a:lnTo>
                  <a:pt x="894729" y="1753906"/>
                </a:lnTo>
                <a:lnTo>
                  <a:pt x="887954" y="1778644"/>
                </a:lnTo>
                <a:lnTo>
                  <a:pt x="883959" y="1790934"/>
                </a:lnTo>
                <a:close/>
              </a:path>
              <a:path w="2968625" h="3896359">
                <a:moveTo>
                  <a:pt x="2815203" y="3896199"/>
                </a:moveTo>
                <a:lnTo>
                  <a:pt x="0" y="3533849"/>
                </a:lnTo>
                <a:lnTo>
                  <a:pt x="8812" y="3470960"/>
                </a:lnTo>
                <a:lnTo>
                  <a:pt x="17425" y="3420849"/>
                </a:lnTo>
                <a:lnTo>
                  <a:pt x="28971" y="3358312"/>
                </a:lnTo>
                <a:lnTo>
                  <a:pt x="40118" y="3308527"/>
                </a:lnTo>
                <a:lnTo>
                  <a:pt x="52401" y="3258889"/>
                </a:lnTo>
                <a:lnTo>
                  <a:pt x="65730" y="3209386"/>
                </a:lnTo>
                <a:lnTo>
                  <a:pt x="80018" y="3160006"/>
                </a:lnTo>
                <a:lnTo>
                  <a:pt x="93555" y="3123334"/>
                </a:lnTo>
                <a:lnTo>
                  <a:pt x="109496" y="3074167"/>
                </a:lnTo>
                <a:lnTo>
                  <a:pt x="124510" y="3037685"/>
                </a:lnTo>
                <a:lnTo>
                  <a:pt x="140130" y="3001281"/>
                </a:lnTo>
                <a:lnTo>
                  <a:pt x="156268" y="2964944"/>
                </a:lnTo>
                <a:lnTo>
                  <a:pt x="172837" y="2928662"/>
                </a:lnTo>
                <a:lnTo>
                  <a:pt x="195139" y="2880314"/>
                </a:lnTo>
                <a:lnTo>
                  <a:pt x="216996" y="2844713"/>
                </a:lnTo>
                <a:lnTo>
                  <a:pt x="241705" y="2796674"/>
                </a:lnTo>
                <a:lnTo>
                  <a:pt x="267655" y="2748795"/>
                </a:lnTo>
                <a:lnTo>
                  <a:pt x="293241" y="2713674"/>
                </a:lnTo>
                <a:lnTo>
                  <a:pt x="321718" y="2666120"/>
                </a:lnTo>
                <a:lnTo>
                  <a:pt x="351478" y="2618731"/>
                </a:lnTo>
                <a:lnTo>
                  <a:pt x="382536" y="2571510"/>
                </a:lnTo>
                <a:lnTo>
                  <a:pt x="413284" y="2537053"/>
                </a:lnTo>
                <a:lnTo>
                  <a:pt x="446978" y="2490171"/>
                </a:lnTo>
                <a:lnTo>
                  <a:pt x="482010" y="2443461"/>
                </a:lnTo>
                <a:lnTo>
                  <a:pt x="564389" y="2338821"/>
                </a:lnTo>
                <a:lnTo>
                  <a:pt x="599129" y="2292074"/>
                </a:lnTo>
                <a:lnTo>
                  <a:pt x="624942" y="2256982"/>
                </a:lnTo>
                <a:lnTo>
                  <a:pt x="645774" y="2221249"/>
                </a:lnTo>
                <a:lnTo>
                  <a:pt x="663952" y="2185174"/>
                </a:lnTo>
                <a:lnTo>
                  <a:pt x="689178" y="2137202"/>
                </a:lnTo>
                <a:lnTo>
                  <a:pt x="715238" y="2102142"/>
                </a:lnTo>
                <a:lnTo>
                  <a:pt x="741999" y="2067172"/>
                </a:lnTo>
                <a:lnTo>
                  <a:pt x="766086" y="2044663"/>
                </a:lnTo>
                <a:lnTo>
                  <a:pt x="777950" y="2046190"/>
                </a:lnTo>
                <a:lnTo>
                  <a:pt x="795262" y="2035613"/>
                </a:lnTo>
                <a:lnTo>
                  <a:pt x="960756" y="2056914"/>
                </a:lnTo>
                <a:lnTo>
                  <a:pt x="997978" y="2048900"/>
                </a:lnTo>
                <a:lnTo>
                  <a:pt x="1045486" y="2042210"/>
                </a:lnTo>
                <a:lnTo>
                  <a:pt x="1097275" y="2023267"/>
                </a:lnTo>
                <a:lnTo>
                  <a:pt x="1144097" y="2003684"/>
                </a:lnTo>
                <a:lnTo>
                  <a:pt x="1169710" y="1994176"/>
                </a:lnTo>
                <a:lnTo>
                  <a:pt x="1195891" y="1984741"/>
                </a:lnTo>
                <a:lnTo>
                  <a:pt x="1219757" y="1975008"/>
                </a:lnTo>
                <a:lnTo>
                  <a:pt x="1238425" y="1964606"/>
                </a:lnTo>
                <a:lnTo>
                  <a:pt x="1257076" y="1967006"/>
                </a:lnTo>
                <a:lnTo>
                  <a:pt x="1269305" y="1955776"/>
                </a:lnTo>
                <a:lnTo>
                  <a:pt x="1276920" y="1943951"/>
                </a:lnTo>
                <a:lnTo>
                  <a:pt x="1283351" y="1931974"/>
                </a:lnTo>
                <a:lnTo>
                  <a:pt x="1295578" y="1895133"/>
                </a:lnTo>
                <a:lnTo>
                  <a:pt x="1267184" y="1853065"/>
                </a:lnTo>
                <a:lnTo>
                  <a:pt x="1240371" y="1811199"/>
                </a:lnTo>
                <a:lnTo>
                  <a:pt x="1217671" y="1769863"/>
                </a:lnTo>
                <a:lnTo>
                  <a:pt x="1198976" y="1729042"/>
                </a:lnTo>
                <a:lnTo>
                  <a:pt x="1184176" y="1688723"/>
                </a:lnTo>
                <a:lnTo>
                  <a:pt x="1174783" y="1636295"/>
                </a:lnTo>
                <a:lnTo>
                  <a:pt x="1169067" y="1584340"/>
                </a:lnTo>
                <a:lnTo>
                  <a:pt x="1166918" y="1532845"/>
                </a:lnTo>
                <a:lnTo>
                  <a:pt x="1165885" y="1519907"/>
                </a:lnTo>
                <a:lnTo>
                  <a:pt x="1163245" y="1506762"/>
                </a:lnTo>
                <a:lnTo>
                  <a:pt x="1159385" y="1493461"/>
                </a:lnTo>
                <a:lnTo>
                  <a:pt x="1154693" y="1480052"/>
                </a:lnTo>
                <a:lnTo>
                  <a:pt x="1148214" y="1479218"/>
                </a:lnTo>
                <a:lnTo>
                  <a:pt x="1143165" y="1465764"/>
                </a:lnTo>
                <a:lnTo>
                  <a:pt x="1138710" y="1452385"/>
                </a:lnTo>
                <a:lnTo>
                  <a:pt x="1135633" y="1439185"/>
                </a:lnTo>
                <a:lnTo>
                  <a:pt x="1128827" y="1412699"/>
                </a:lnTo>
                <a:lnTo>
                  <a:pt x="1123143" y="1373553"/>
                </a:lnTo>
                <a:lnTo>
                  <a:pt x="1119666" y="1334691"/>
                </a:lnTo>
                <a:lnTo>
                  <a:pt x="1119478" y="1309058"/>
                </a:lnTo>
                <a:lnTo>
                  <a:pt x="1120015" y="1296322"/>
                </a:lnTo>
                <a:lnTo>
                  <a:pt x="1118741" y="1283353"/>
                </a:lnTo>
                <a:lnTo>
                  <a:pt x="1116097" y="1270208"/>
                </a:lnTo>
                <a:lnTo>
                  <a:pt x="1110903" y="1269540"/>
                </a:lnTo>
                <a:lnTo>
                  <a:pt x="1106148" y="1256123"/>
                </a:lnTo>
                <a:lnTo>
                  <a:pt x="1104608" y="1243120"/>
                </a:lnTo>
                <a:lnTo>
                  <a:pt x="1105994" y="1230493"/>
                </a:lnTo>
                <a:lnTo>
                  <a:pt x="1110016" y="1218206"/>
                </a:lnTo>
                <a:lnTo>
                  <a:pt x="1113876" y="1218703"/>
                </a:lnTo>
                <a:lnTo>
                  <a:pt x="1120450" y="1206745"/>
                </a:lnTo>
                <a:lnTo>
                  <a:pt x="1156273" y="1211355"/>
                </a:lnTo>
                <a:lnTo>
                  <a:pt x="1159773" y="1199001"/>
                </a:lnTo>
                <a:lnTo>
                  <a:pt x="1160719" y="1186318"/>
                </a:lnTo>
                <a:lnTo>
                  <a:pt x="1161528" y="1173617"/>
                </a:lnTo>
                <a:lnTo>
                  <a:pt x="1164019" y="1148329"/>
                </a:lnTo>
                <a:lnTo>
                  <a:pt x="1168276" y="1110462"/>
                </a:lnTo>
                <a:lnTo>
                  <a:pt x="1174467" y="1060040"/>
                </a:lnTo>
                <a:lnTo>
                  <a:pt x="1179584" y="1022284"/>
                </a:lnTo>
                <a:lnTo>
                  <a:pt x="1186706" y="984787"/>
                </a:lnTo>
                <a:lnTo>
                  <a:pt x="1196530" y="947637"/>
                </a:lnTo>
                <a:lnTo>
                  <a:pt x="1222357" y="861328"/>
                </a:lnTo>
                <a:lnTo>
                  <a:pt x="1229775" y="836673"/>
                </a:lnTo>
                <a:lnTo>
                  <a:pt x="1234958" y="811731"/>
                </a:lnTo>
                <a:lnTo>
                  <a:pt x="1234287" y="811644"/>
                </a:lnTo>
                <a:lnTo>
                  <a:pt x="1211403" y="795894"/>
                </a:lnTo>
                <a:lnTo>
                  <a:pt x="1160007" y="763669"/>
                </a:lnTo>
                <a:lnTo>
                  <a:pt x="1091372" y="742030"/>
                </a:lnTo>
                <a:lnTo>
                  <a:pt x="1023257" y="707654"/>
                </a:lnTo>
                <a:lnTo>
                  <a:pt x="966937" y="687600"/>
                </a:lnTo>
                <a:lnTo>
                  <a:pt x="938549" y="671141"/>
                </a:lnTo>
                <a:lnTo>
                  <a:pt x="2510731" y="873499"/>
                </a:lnTo>
                <a:lnTo>
                  <a:pt x="2420611" y="913119"/>
                </a:lnTo>
                <a:lnTo>
                  <a:pt x="2241085" y="1005255"/>
                </a:lnTo>
                <a:lnTo>
                  <a:pt x="2239978" y="1043526"/>
                </a:lnTo>
                <a:lnTo>
                  <a:pt x="2240801" y="1056437"/>
                </a:lnTo>
                <a:lnTo>
                  <a:pt x="2241435" y="1082128"/>
                </a:lnTo>
                <a:lnTo>
                  <a:pt x="2242970" y="1107935"/>
                </a:lnTo>
                <a:lnTo>
                  <a:pt x="2244872" y="1133790"/>
                </a:lnTo>
                <a:lnTo>
                  <a:pt x="2245621" y="1185105"/>
                </a:lnTo>
                <a:lnTo>
                  <a:pt x="2243615" y="1223261"/>
                </a:lnTo>
                <a:lnTo>
                  <a:pt x="2237177" y="1260847"/>
                </a:lnTo>
                <a:lnTo>
                  <a:pt x="2226250" y="1297855"/>
                </a:lnTo>
                <a:lnTo>
                  <a:pt x="2222413" y="1310166"/>
                </a:lnTo>
                <a:lnTo>
                  <a:pt x="2299354" y="1320069"/>
                </a:lnTo>
                <a:lnTo>
                  <a:pt x="2307914" y="1346780"/>
                </a:lnTo>
                <a:lnTo>
                  <a:pt x="2309128" y="1385351"/>
                </a:lnTo>
                <a:lnTo>
                  <a:pt x="2304005" y="1423106"/>
                </a:lnTo>
                <a:lnTo>
                  <a:pt x="2293555" y="1447370"/>
                </a:lnTo>
                <a:lnTo>
                  <a:pt x="2287852" y="1459441"/>
                </a:lnTo>
                <a:lnTo>
                  <a:pt x="2282351" y="1471538"/>
                </a:lnTo>
                <a:lnTo>
                  <a:pt x="2277492" y="1483717"/>
                </a:lnTo>
                <a:lnTo>
                  <a:pt x="2272091" y="1508631"/>
                </a:lnTo>
                <a:lnTo>
                  <a:pt x="2255351" y="1544891"/>
                </a:lnTo>
                <a:lnTo>
                  <a:pt x="2225706" y="1592294"/>
                </a:lnTo>
                <a:lnTo>
                  <a:pt x="2188786" y="1638761"/>
                </a:lnTo>
                <a:lnTo>
                  <a:pt x="2151843" y="1659616"/>
                </a:lnTo>
                <a:lnTo>
                  <a:pt x="2115644" y="1680566"/>
                </a:lnTo>
                <a:lnTo>
                  <a:pt x="2093604" y="1677729"/>
                </a:lnTo>
                <a:lnTo>
                  <a:pt x="2088328" y="1689855"/>
                </a:lnTo>
                <a:lnTo>
                  <a:pt x="2084759" y="1689396"/>
                </a:lnTo>
                <a:lnTo>
                  <a:pt x="2077308" y="1701242"/>
                </a:lnTo>
                <a:lnTo>
                  <a:pt x="2066784" y="1725497"/>
                </a:lnTo>
                <a:lnTo>
                  <a:pt x="2055615" y="1749668"/>
                </a:lnTo>
                <a:lnTo>
                  <a:pt x="2028162" y="1810159"/>
                </a:lnTo>
                <a:lnTo>
                  <a:pt x="2052997" y="1877379"/>
                </a:lnTo>
                <a:lnTo>
                  <a:pt x="2061738" y="1916919"/>
                </a:lnTo>
                <a:lnTo>
                  <a:pt x="2071189" y="1943745"/>
                </a:lnTo>
                <a:lnTo>
                  <a:pt x="2078308" y="1970270"/>
                </a:lnTo>
                <a:lnTo>
                  <a:pt x="2081675" y="1996313"/>
                </a:lnTo>
                <a:lnTo>
                  <a:pt x="2086497" y="2022543"/>
                </a:lnTo>
                <a:lnTo>
                  <a:pt x="2099271" y="2036992"/>
                </a:lnTo>
                <a:lnTo>
                  <a:pt x="2126114" y="2078862"/>
                </a:lnTo>
                <a:lnTo>
                  <a:pt x="2181251" y="2124373"/>
                </a:lnTo>
                <a:lnTo>
                  <a:pt x="2214892" y="2167117"/>
                </a:lnTo>
                <a:lnTo>
                  <a:pt x="2241404" y="2196139"/>
                </a:lnTo>
                <a:lnTo>
                  <a:pt x="2266925" y="2225033"/>
                </a:lnTo>
                <a:lnTo>
                  <a:pt x="2295971" y="2279991"/>
                </a:lnTo>
                <a:lnTo>
                  <a:pt x="2309137" y="2294490"/>
                </a:lnTo>
                <a:lnTo>
                  <a:pt x="2323888" y="2321999"/>
                </a:lnTo>
                <a:lnTo>
                  <a:pt x="2341193" y="2337031"/>
                </a:lnTo>
                <a:lnTo>
                  <a:pt x="2357156" y="2351890"/>
                </a:lnTo>
                <a:lnTo>
                  <a:pt x="2373161" y="2379560"/>
                </a:lnTo>
                <a:lnTo>
                  <a:pt x="2394996" y="2395175"/>
                </a:lnTo>
                <a:lnTo>
                  <a:pt x="2416452" y="2423546"/>
                </a:lnTo>
                <a:lnTo>
                  <a:pt x="2436186" y="2451695"/>
                </a:lnTo>
                <a:lnTo>
                  <a:pt x="2461366" y="2467741"/>
                </a:lnTo>
                <a:lnTo>
                  <a:pt x="2475901" y="2495222"/>
                </a:lnTo>
                <a:lnTo>
                  <a:pt x="2573062" y="2507727"/>
                </a:lnTo>
                <a:lnTo>
                  <a:pt x="2596594" y="2536366"/>
                </a:lnTo>
                <a:lnTo>
                  <a:pt x="2611969" y="2563954"/>
                </a:lnTo>
                <a:lnTo>
                  <a:pt x="2630674" y="2579166"/>
                </a:lnTo>
                <a:lnTo>
                  <a:pt x="2647010" y="2606879"/>
                </a:lnTo>
                <a:lnTo>
                  <a:pt x="2661763" y="2621582"/>
                </a:lnTo>
                <a:lnTo>
                  <a:pt x="2677634" y="2636430"/>
                </a:lnTo>
                <a:lnTo>
                  <a:pt x="2691292" y="2663797"/>
                </a:lnTo>
                <a:lnTo>
                  <a:pt x="2704756" y="2691140"/>
                </a:lnTo>
                <a:lnTo>
                  <a:pt x="2718424" y="2718509"/>
                </a:lnTo>
                <a:lnTo>
                  <a:pt x="2731071" y="2758551"/>
                </a:lnTo>
                <a:lnTo>
                  <a:pt x="2744716" y="2798721"/>
                </a:lnTo>
                <a:lnTo>
                  <a:pt x="2758134" y="2851667"/>
                </a:lnTo>
                <a:lnTo>
                  <a:pt x="2771724" y="2917440"/>
                </a:lnTo>
                <a:lnTo>
                  <a:pt x="2785883" y="2996091"/>
                </a:lnTo>
                <a:lnTo>
                  <a:pt x="2802628" y="3075075"/>
                </a:lnTo>
                <a:lnTo>
                  <a:pt x="2820736" y="3167039"/>
                </a:lnTo>
                <a:lnTo>
                  <a:pt x="2831878" y="3232497"/>
                </a:lnTo>
                <a:lnTo>
                  <a:pt x="2840545" y="3297637"/>
                </a:lnTo>
                <a:lnTo>
                  <a:pt x="2846556" y="3349629"/>
                </a:lnTo>
                <a:lnTo>
                  <a:pt x="2849729" y="3375647"/>
                </a:lnTo>
                <a:lnTo>
                  <a:pt x="2850874" y="3427014"/>
                </a:lnTo>
                <a:lnTo>
                  <a:pt x="2850497" y="3478184"/>
                </a:lnTo>
                <a:lnTo>
                  <a:pt x="2848766" y="3529181"/>
                </a:lnTo>
                <a:lnTo>
                  <a:pt x="2845852" y="3580025"/>
                </a:lnTo>
                <a:lnTo>
                  <a:pt x="2841923" y="3630738"/>
                </a:lnTo>
                <a:lnTo>
                  <a:pt x="2837149" y="3681343"/>
                </a:lnTo>
                <a:lnTo>
                  <a:pt x="2831700" y="3731860"/>
                </a:lnTo>
                <a:lnTo>
                  <a:pt x="2825745" y="3782313"/>
                </a:lnTo>
                <a:lnTo>
                  <a:pt x="2819454" y="3832722"/>
                </a:lnTo>
                <a:lnTo>
                  <a:pt x="2812996" y="3883110"/>
                </a:lnTo>
                <a:lnTo>
                  <a:pt x="2815203" y="3896199"/>
                </a:lnTo>
                <a:close/>
              </a:path>
              <a:path w="2968625" h="3896359">
                <a:moveTo>
                  <a:pt x="2288208" y="1318634"/>
                </a:moveTo>
                <a:lnTo>
                  <a:pt x="2258021" y="1314749"/>
                </a:lnTo>
                <a:lnTo>
                  <a:pt x="2276811" y="1304363"/>
                </a:lnTo>
                <a:lnTo>
                  <a:pt x="2288208" y="1318634"/>
                </a:lnTo>
                <a:close/>
              </a:path>
              <a:path w="2968625" h="3896359">
                <a:moveTo>
                  <a:pt x="954433" y="1646348"/>
                </a:moveTo>
                <a:lnTo>
                  <a:pt x="951465" y="1633161"/>
                </a:lnTo>
                <a:lnTo>
                  <a:pt x="948972" y="1607231"/>
                </a:lnTo>
                <a:lnTo>
                  <a:pt x="945367" y="1581157"/>
                </a:lnTo>
                <a:lnTo>
                  <a:pt x="943923" y="1529752"/>
                </a:lnTo>
                <a:lnTo>
                  <a:pt x="942333" y="1491133"/>
                </a:lnTo>
                <a:lnTo>
                  <a:pt x="938680" y="1465054"/>
                </a:lnTo>
                <a:lnTo>
                  <a:pt x="933699" y="1451608"/>
                </a:lnTo>
                <a:lnTo>
                  <a:pt x="929742" y="1438294"/>
                </a:lnTo>
                <a:lnTo>
                  <a:pt x="954533" y="1441484"/>
                </a:lnTo>
                <a:lnTo>
                  <a:pt x="960130" y="1557448"/>
                </a:lnTo>
                <a:lnTo>
                  <a:pt x="961240" y="1621614"/>
                </a:lnTo>
                <a:lnTo>
                  <a:pt x="960593" y="1634336"/>
                </a:lnTo>
                <a:lnTo>
                  <a:pt x="954433" y="1646348"/>
                </a:lnTo>
                <a:close/>
              </a:path>
              <a:path w="2968625" h="3896359">
                <a:moveTo>
                  <a:pt x="929289" y="1732745"/>
                </a:moveTo>
                <a:lnTo>
                  <a:pt x="894451" y="1728261"/>
                </a:lnTo>
                <a:lnTo>
                  <a:pt x="896848" y="1715765"/>
                </a:lnTo>
                <a:lnTo>
                  <a:pt x="897020" y="1715787"/>
                </a:lnTo>
                <a:lnTo>
                  <a:pt x="899773" y="1690532"/>
                </a:lnTo>
                <a:lnTo>
                  <a:pt x="899932" y="1664942"/>
                </a:lnTo>
                <a:lnTo>
                  <a:pt x="897192" y="1651785"/>
                </a:lnTo>
                <a:lnTo>
                  <a:pt x="925915" y="1655482"/>
                </a:lnTo>
                <a:lnTo>
                  <a:pt x="927175" y="1681254"/>
                </a:lnTo>
                <a:lnTo>
                  <a:pt x="929647" y="1707181"/>
                </a:lnTo>
                <a:lnTo>
                  <a:pt x="929289" y="1732745"/>
                </a:lnTo>
                <a:close/>
              </a:path>
              <a:path w="2968625" h="3896359">
                <a:moveTo>
                  <a:pt x="961108" y="1788059"/>
                </a:moveTo>
                <a:lnTo>
                  <a:pt x="951210" y="1786785"/>
                </a:lnTo>
                <a:lnTo>
                  <a:pt x="949487" y="1748149"/>
                </a:lnTo>
                <a:lnTo>
                  <a:pt x="948428" y="1709599"/>
                </a:lnTo>
                <a:lnTo>
                  <a:pt x="948041" y="1683939"/>
                </a:lnTo>
                <a:lnTo>
                  <a:pt x="951578" y="1658785"/>
                </a:lnTo>
                <a:lnTo>
                  <a:pt x="965115" y="1724551"/>
                </a:lnTo>
                <a:lnTo>
                  <a:pt x="967441" y="1763265"/>
                </a:lnTo>
                <a:lnTo>
                  <a:pt x="965507" y="1775821"/>
                </a:lnTo>
                <a:lnTo>
                  <a:pt x="961108" y="1788059"/>
                </a:lnTo>
                <a:close/>
              </a:path>
              <a:path w="2968625" h="3896359">
                <a:moveTo>
                  <a:pt x="914325" y="1794843"/>
                </a:moveTo>
                <a:lnTo>
                  <a:pt x="909992" y="1794285"/>
                </a:lnTo>
                <a:lnTo>
                  <a:pt x="906376" y="1781015"/>
                </a:lnTo>
                <a:lnTo>
                  <a:pt x="901440" y="1767575"/>
                </a:lnTo>
                <a:lnTo>
                  <a:pt x="894729" y="1753906"/>
                </a:lnTo>
                <a:lnTo>
                  <a:pt x="926027" y="1757935"/>
                </a:lnTo>
                <a:lnTo>
                  <a:pt x="919789" y="1782741"/>
                </a:lnTo>
                <a:lnTo>
                  <a:pt x="914325" y="1794843"/>
                </a:lnTo>
                <a:close/>
              </a:path>
              <a:path w="2968625" h="3896359">
                <a:moveTo>
                  <a:pt x="874027" y="1802461"/>
                </a:moveTo>
                <a:lnTo>
                  <a:pt x="739284" y="1785118"/>
                </a:lnTo>
                <a:lnTo>
                  <a:pt x="733629" y="1771585"/>
                </a:lnTo>
                <a:lnTo>
                  <a:pt x="880673" y="1790511"/>
                </a:lnTo>
                <a:lnTo>
                  <a:pt x="874027" y="1802461"/>
                </a:lnTo>
                <a:close/>
              </a:path>
              <a:path w="2968625" h="3896359">
                <a:moveTo>
                  <a:pt x="840239" y="1810917"/>
                </a:moveTo>
                <a:lnTo>
                  <a:pt x="770499" y="1801940"/>
                </a:lnTo>
                <a:lnTo>
                  <a:pt x="753237" y="1786914"/>
                </a:lnTo>
                <a:lnTo>
                  <a:pt x="846842" y="1798962"/>
                </a:lnTo>
                <a:lnTo>
                  <a:pt x="840239" y="1810917"/>
                </a:lnTo>
                <a:close/>
              </a:path>
              <a:path w="2968625" h="3896359">
                <a:moveTo>
                  <a:pt x="2573062" y="2507727"/>
                </a:moveTo>
                <a:lnTo>
                  <a:pt x="2497599" y="2498014"/>
                </a:lnTo>
                <a:lnTo>
                  <a:pt x="2532370" y="2489685"/>
                </a:lnTo>
                <a:lnTo>
                  <a:pt x="2554589" y="2492545"/>
                </a:lnTo>
                <a:lnTo>
                  <a:pt x="2573062" y="2507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6532" y="635499"/>
            <a:ext cx="53949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745" dirty="0">
                <a:solidFill>
                  <a:srgbClr val="EC7703"/>
                </a:solidFill>
              </a:rPr>
              <a:t>La</a:t>
            </a:r>
            <a:r>
              <a:rPr sz="5500" spc="-630" dirty="0">
                <a:solidFill>
                  <a:srgbClr val="EC7703"/>
                </a:solidFill>
              </a:rPr>
              <a:t> </a:t>
            </a:r>
            <a:r>
              <a:rPr sz="5500" spc="365" dirty="0">
                <a:solidFill>
                  <a:srgbClr val="EC7703"/>
                </a:solidFill>
              </a:rPr>
              <a:t>vie étudiante</a:t>
            </a:r>
            <a:endParaRPr sz="5500"/>
          </a:p>
        </p:txBody>
      </p:sp>
      <p:sp>
        <p:nvSpPr>
          <p:cNvPr id="6" name="object 6"/>
          <p:cNvSpPr/>
          <p:nvPr/>
        </p:nvSpPr>
        <p:spPr>
          <a:xfrm>
            <a:off x="-2425" y="1874484"/>
            <a:ext cx="13582650" cy="6534150"/>
          </a:xfrm>
          <a:custGeom>
            <a:avLst/>
            <a:gdLst/>
            <a:ahLst/>
            <a:cxnLst/>
            <a:rect l="l" t="t" r="r" b="b"/>
            <a:pathLst>
              <a:path w="13582650" h="6534150">
                <a:moveTo>
                  <a:pt x="13582649" y="0"/>
                </a:moveTo>
                <a:lnTo>
                  <a:pt x="13582649" y="6534149"/>
                </a:lnTo>
                <a:lnTo>
                  <a:pt x="0" y="6534149"/>
                </a:lnTo>
                <a:lnTo>
                  <a:pt x="0" y="0"/>
                </a:lnTo>
                <a:lnTo>
                  <a:pt x="13582649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4949" y="4008620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4949" y="4713470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4949" y="5418320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4949" y="6123169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04949" y="6828019"/>
            <a:ext cx="161925" cy="16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16000" y="2237628"/>
            <a:ext cx="9434195" cy="494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409" dirty="0">
                <a:solidFill>
                  <a:srgbClr val="FFFFFF"/>
                </a:solidFill>
                <a:latin typeface="Calibri"/>
                <a:cs typeface="Calibri"/>
              </a:rPr>
              <a:t>Vivre </a:t>
            </a:r>
            <a:r>
              <a:rPr sz="5000" b="1" spc="305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5000" b="1" spc="-6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b="1" spc="285" dirty="0">
                <a:solidFill>
                  <a:srgbClr val="FFFFFF"/>
                </a:solidFill>
                <a:latin typeface="Calibri"/>
                <a:cs typeface="Calibri"/>
              </a:rPr>
              <a:t>quotidien</a:t>
            </a:r>
            <a:endParaRPr sz="5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650" dirty="0">
              <a:latin typeface="Calibri"/>
              <a:cs typeface="Calibri"/>
            </a:endParaRPr>
          </a:p>
          <a:p>
            <a:pPr marL="875665">
              <a:lnSpc>
                <a:spcPct val="100000"/>
              </a:lnSpc>
            </a:pPr>
            <a:r>
              <a:rPr sz="4000" spc="509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515" dirty="0">
                <a:solidFill>
                  <a:srgbClr val="FFFFFF"/>
                </a:solidFill>
                <a:latin typeface="Calibri"/>
                <a:cs typeface="Calibri"/>
              </a:rPr>
              <a:t>CROUS</a:t>
            </a:r>
            <a:endParaRPr sz="4000" dirty="0">
              <a:latin typeface="Calibri"/>
              <a:cs typeface="Calibri"/>
            </a:endParaRPr>
          </a:p>
          <a:p>
            <a:pPr marL="875665">
              <a:lnSpc>
                <a:spcPct val="100000"/>
              </a:lnSpc>
              <a:spcBef>
                <a:spcPts val="750"/>
              </a:spcBef>
            </a:pPr>
            <a:r>
              <a:rPr sz="4000" spc="300" dirty="0">
                <a:solidFill>
                  <a:srgbClr val="FFFFFF"/>
                </a:solidFill>
                <a:latin typeface="Calibri"/>
                <a:cs typeface="Calibri"/>
              </a:rPr>
              <a:t>Associations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35" dirty="0">
                <a:solidFill>
                  <a:srgbClr val="FFFFFF"/>
                </a:solidFill>
                <a:latin typeface="Calibri"/>
                <a:cs typeface="Calibri"/>
              </a:rPr>
              <a:t>étudiantes</a:t>
            </a:r>
            <a:endParaRPr sz="4000" dirty="0">
              <a:latin typeface="Calibri"/>
              <a:cs typeface="Calibri"/>
            </a:endParaRPr>
          </a:p>
          <a:p>
            <a:pPr marL="875665" marR="5080">
              <a:lnSpc>
                <a:spcPct val="115599"/>
              </a:lnSpc>
              <a:spcBef>
                <a:spcPts val="5"/>
              </a:spcBef>
            </a:pPr>
            <a:r>
              <a:rPr sz="4000" spc="265" dirty="0">
                <a:solidFill>
                  <a:srgbClr val="FFFFFF"/>
                </a:solidFill>
                <a:latin typeface="Calibri"/>
                <a:cs typeface="Calibri"/>
              </a:rPr>
              <a:t>Une </a:t>
            </a:r>
            <a:r>
              <a:rPr sz="4000" spc="300" dirty="0">
                <a:solidFill>
                  <a:srgbClr val="FFFFFF"/>
                </a:solidFill>
                <a:latin typeface="Calibri"/>
                <a:cs typeface="Calibri"/>
              </a:rPr>
              <a:t>commission</a:t>
            </a:r>
            <a:r>
              <a:rPr sz="40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185" dirty="0">
                <a:solidFill>
                  <a:srgbClr val="FFFFFF"/>
                </a:solidFill>
                <a:latin typeface="Calibri"/>
                <a:cs typeface="Calibri"/>
              </a:rPr>
              <a:t>solidarité </a:t>
            </a:r>
            <a:r>
              <a:rPr sz="4000" spc="210" dirty="0">
                <a:solidFill>
                  <a:srgbClr val="FFFFFF"/>
                </a:solidFill>
                <a:latin typeface="Calibri"/>
                <a:cs typeface="Calibri"/>
              </a:rPr>
              <a:t>étudiante  </a:t>
            </a:r>
            <a:r>
              <a:rPr sz="4000" spc="47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4000" spc="225" dirty="0">
                <a:solidFill>
                  <a:srgbClr val="FFFFFF"/>
                </a:solidFill>
                <a:latin typeface="Calibri"/>
                <a:cs typeface="Calibri"/>
              </a:rPr>
              <a:t>P'tite</a:t>
            </a:r>
            <a:r>
              <a:rPr sz="4000" spc="-5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415" dirty="0">
                <a:solidFill>
                  <a:srgbClr val="FFFFFF"/>
                </a:solidFill>
                <a:latin typeface="Calibri"/>
                <a:cs typeface="Calibri"/>
              </a:rPr>
              <a:t>Fac</a:t>
            </a:r>
            <a:endParaRPr sz="4000" dirty="0">
              <a:latin typeface="Calibri"/>
              <a:cs typeface="Calibri"/>
            </a:endParaRPr>
          </a:p>
          <a:p>
            <a:pPr marL="875665">
              <a:lnSpc>
                <a:spcPct val="100000"/>
              </a:lnSpc>
              <a:spcBef>
                <a:spcPts val="750"/>
              </a:spcBef>
            </a:pPr>
            <a:r>
              <a:rPr sz="4000" spc="23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340" dirty="0">
                <a:solidFill>
                  <a:srgbClr val="FFFFFF"/>
                </a:solidFill>
                <a:latin typeface="Calibri"/>
                <a:cs typeface="Calibri"/>
              </a:rPr>
              <a:t>campus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00" dirty="0">
                <a:solidFill>
                  <a:srgbClr val="FFFFFF"/>
                </a:solidFill>
                <a:latin typeface="Calibri"/>
                <a:cs typeface="Calibri"/>
              </a:rPr>
              <a:t>durable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4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4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245" dirty="0">
                <a:solidFill>
                  <a:srgbClr val="FFFFFF"/>
                </a:solidFill>
                <a:latin typeface="Calibri"/>
                <a:cs typeface="Calibri"/>
              </a:rPr>
              <a:t>citoyen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2678109"/>
            <a:ext cx="11439525" cy="6580505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1028711"/>
            <a:ext cx="11442700" cy="1649730"/>
          </a:xfrm>
          <a:custGeom>
            <a:avLst/>
            <a:gdLst/>
            <a:ahLst/>
            <a:cxnLst/>
            <a:rect l="l" t="t" r="r" b="b"/>
            <a:pathLst>
              <a:path w="11442700" h="1649730">
                <a:moveTo>
                  <a:pt x="0" y="0"/>
                </a:moveTo>
                <a:lnTo>
                  <a:pt x="11442698" y="0"/>
                </a:lnTo>
                <a:lnTo>
                  <a:pt x="11442698" y="1649397"/>
                </a:lnTo>
                <a:lnTo>
                  <a:pt x="0" y="164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23703" y="3010475"/>
            <a:ext cx="8470265" cy="887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650" spc="450" dirty="0"/>
              <a:t>Une </a:t>
            </a:r>
            <a:r>
              <a:rPr sz="5650" spc="495" dirty="0"/>
              <a:t>université</a:t>
            </a:r>
            <a:r>
              <a:rPr sz="5650" spc="-560" dirty="0"/>
              <a:t> </a:t>
            </a:r>
            <a:r>
              <a:rPr sz="5650" spc="475" dirty="0"/>
              <a:t>inclusive</a:t>
            </a:r>
            <a:endParaRPr sz="5650"/>
          </a:p>
        </p:txBody>
      </p:sp>
      <p:sp>
        <p:nvSpPr>
          <p:cNvPr id="6" name="object 6"/>
          <p:cNvSpPr txBox="1"/>
          <p:nvPr/>
        </p:nvSpPr>
        <p:spPr>
          <a:xfrm>
            <a:off x="1723703" y="4843275"/>
            <a:ext cx="9815195" cy="15303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4500" b="1" spc="505" dirty="0">
                <a:solidFill>
                  <a:srgbClr val="FFFFFF"/>
                </a:solidFill>
                <a:latin typeface="Calibri"/>
                <a:cs typeface="Calibri"/>
              </a:rPr>
              <a:t>Accompagnement </a:t>
            </a:r>
            <a:r>
              <a:rPr sz="4500" b="1" spc="35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4500" b="1" spc="-5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b="1" spc="415" dirty="0">
                <a:solidFill>
                  <a:srgbClr val="FFFFFF"/>
                </a:solidFill>
                <a:latin typeface="Calibri"/>
                <a:cs typeface="Calibri"/>
              </a:rPr>
              <a:t>faveur</a:t>
            </a:r>
            <a:endParaRPr sz="4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4500" b="1" spc="330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4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b="1" spc="370" dirty="0">
                <a:solidFill>
                  <a:srgbClr val="FFFFFF"/>
                </a:solidFill>
                <a:latin typeface="Calibri"/>
                <a:cs typeface="Calibri"/>
              </a:rPr>
              <a:t>handicap</a:t>
            </a:r>
            <a:r>
              <a:rPr sz="4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b="1" spc="44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sz="4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b="1" spc="355" dirty="0">
                <a:solidFill>
                  <a:srgbClr val="FFFFFF"/>
                </a:solidFill>
                <a:latin typeface="Calibri"/>
                <a:cs typeface="Calibri"/>
              </a:rPr>
              <a:t>solidarité</a:t>
            </a:r>
            <a:r>
              <a:rPr sz="4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500" b="1" spc="375" dirty="0">
                <a:solidFill>
                  <a:srgbClr val="FFFFFF"/>
                </a:solidFill>
                <a:latin typeface="Calibri"/>
                <a:cs typeface="Calibri"/>
              </a:rPr>
              <a:t>étudiante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07731" y="7570862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3621" y="3156317"/>
            <a:ext cx="4427220" cy="3711575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R="108585" algn="ctr">
              <a:lnSpc>
                <a:spcPct val="100000"/>
              </a:lnSpc>
              <a:spcBef>
                <a:spcPts val="1490"/>
              </a:spcBef>
            </a:pPr>
            <a:r>
              <a:rPr sz="6900" b="1" spc="620" dirty="0">
                <a:solidFill>
                  <a:srgbClr val="EC7703"/>
                </a:solidFill>
                <a:latin typeface="Calibri"/>
                <a:cs typeface="Calibri"/>
              </a:rPr>
              <a:t>Q</a:t>
            </a:r>
            <a:r>
              <a:rPr sz="6900" b="1" spc="385" dirty="0">
                <a:solidFill>
                  <a:srgbClr val="EC7703"/>
                </a:solidFill>
                <a:latin typeface="Calibri"/>
                <a:cs typeface="Calibri"/>
              </a:rPr>
              <a:t>u</a:t>
            </a:r>
            <a:r>
              <a:rPr sz="6900" b="1" spc="575" dirty="0">
                <a:solidFill>
                  <a:srgbClr val="EC7703"/>
                </a:solidFill>
                <a:latin typeface="Calibri"/>
                <a:cs typeface="Calibri"/>
              </a:rPr>
              <a:t>e</a:t>
            </a:r>
            <a:r>
              <a:rPr sz="6900" b="1" spc="910" dirty="0">
                <a:solidFill>
                  <a:srgbClr val="EC7703"/>
                </a:solidFill>
                <a:latin typeface="Calibri"/>
                <a:cs typeface="Calibri"/>
              </a:rPr>
              <a:t>s</a:t>
            </a:r>
            <a:r>
              <a:rPr sz="6900" b="1" spc="590" dirty="0">
                <a:solidFill>
                  <a:srgbClr val="EC7703"/>
                </a:solidFill>
                <a:latin typeface="Calibri"/>
                <a:cs typeface="Calibri"/>
              </a:rPr>
              <a:t>t</a:t>
            </a:r>
            <a:r>
              <a:rPr sz="6900" b="1" spc="130" dirty="0">
                <a:solidFill>
                  <a:srgbClr val="EC7703"/>
                </a:solidFill>
                <a:latin typeface="Calibri"/>
                <a:cs typeface="Calibri"/>
              </a:rPr>
              <a:t>i</a:t>
            </a:r>
            <a:r>
              <a:rPr sz="6900" b="1" spc="430" dirty="0">
                <a:solidFill>
                  <a:srgbClr val="EC7703"/>
                </a:solidFill>
                <a:latin typeface="Calibri"/>
                <a:cs typeface="Calibri"/>
              </a:rPr>
              <a:t>o</a:t>
            </a:r>
            <a:r>
              <a:rPr sz="6900" b="1" spc="415" dirty="0">
                <a:solidFill>
                  <a:srgbClr val="EC7703"/>
                </a:solidFill>
                <a:latin typeface="Calibri"/>
                <a:cs typeface="Calibri"/>
              </a:rPr>
              <a:t>n</a:t>
            </a:r>
            <a:r>
              <a:rPr sz="6900" b="1" spc="915" dirty="0">
                <a:solidFill>
                  <a:srgbClr val="EC7703"/>
                </a:solidFill>
                <a:latin typeface="Calibri"/>
                <a:cs typeface="Calibri"/>
              </a:rPr>
              <a:t>s</a:t>
            </a:r>
            <a:endParaRPr sz="6900">
              <a:latin typeface="Calibri"/>
              <a:cs typeface="Calibri"/>
            </a:endParaRPr>
          </a:p>
          <a:p>
            <a:pPr marL="64135" algn="ctr">
              <a:lnSpc>
                <a:spcPct val="100000"/>
              </a:lnSpc>
              <a:spcBef>
                <a:spcPts val="1395"/>
              </a:spcBef>
            </a:pPr>
            <a:r>
              <a:rPr sz="6900" b="1" spc="515" dirty="0">
                <a:solidFill>
                  <a:srgbClr val="EC7703"/>
                </a:solidFill>
                <a:latin typeface="Calibri"/>
                <a:cs typeface="Calibri"/>
              </a:rPr>
              <a:t>-</a:t>
            </a:r>
            <a:endParaRPr sz="6900">
              <a:latin typeface="Calibri"/>
              <a:cs typeface="Calibri"/>
            </a:endParaRPr>
          </a:p>
          <a:p>
            <a:pPr marL="245110" algn="ctr">
              <a:lnSpc>
                <a:spcPct val="100000"/>
              </a:lnSpc>
              <a:spcBef>
                <a:spcPts val="1395"/>
              </a:spcBef>
            </a:pPr>
            <a:r>
              <a:rPr sz="6900" b="1" spc="1105" dirty="0">
                <a:solidFill>
                  <a:srgbClr val="EC7703"/>
                </a:solidFill>
                <a:latin typeface="Calibri"/>
                <a:cs typeface="Calibri"/>
              </a:rPr>
              <a:t>R</a:t>
            </a:r>
            <a:r>
              <a:rPr sz="6900" b="1" spc="575" dirty="0">
                <a:solidFill>
                  <a:srgbClr val="EC7703"/>
                </a:solidFill>
                <a:latin typeface="Calibri"/>
                <a:cs typeface="Calibri"/>
              </a:rPr>
              <a:t>é</a:t>
            </a:r>
            <a:r>
              <a:rPr sz="6900" b="1" spc="505" dirty="0">
                <a:solidFill>
                  <a:srgbClr val="EC7703"/>
                </a:solidFill>
                <a:latin typeface="Calibri"/>
                <a:cs typeface="Calibri"/>
              </a:rPr>
              <a:t>p</a:t>
            </a:r>
            <a:r>
              <a:rPr sz="6900" b="1" spc="430" dirty="0">
                <a:solidFill>
                  <a:srgbClr val="EC7703"/>
                </a:solidFill>
                <a:latin typeface="Calibri"/>
                <a:cs typeface="Calibri"/>
              </a:rPr>
              <a:t>o</a:t>
            </a:r>
            <a:r>
              <a:rPr sz="6900" b="1" spc="415" dirty="0">
                <a:solidFill>
                  <a:srgbClr val="EC7703"/>
                </a:solidFill>
                <a:latin typeface="Calibri"/>
                <a:cs typeface="Calibri"/>
              </a:rPr>
              <a:t>n</a:t>
            </a:r>
            <a:r>
              <a:rPr sz="6900" b="1" spc="910" dirty="0">
                <a:solidFill>
                  <a:srgbClr val="EC7703"/>
                </a:solidFill>
                <a:latin typeface="Calibri"/>
                <a:cs typeface="Calibri"/>
              </a:rPr>
              <a:t>s</a:t>
            </a:r>
            <a:r>
              <a:rPr sz="6900" b="1" spc="575" dirty="0">
                <a:solidFill>
                  <a:srgbClr val="EC7703"/>
                </a:solidFill>
                <a:latin typeface="Calibri"/>
                <a:cs typeface="Calibri"/>
              </a:rPr>
              <a:t>e</a:t>
            </a:r>
            <a:r>
              <a:rPr sz="6900" b="1" spc="915" dirty="0">
                <a:solidFill>
                  <a:srgbClr val="EC7703"/>
                </a:solidFill>
                <a:latin typeface="Calibri"/>
                <a:cs typeface="Calibri"/>
              </a:rPr>
              <a:t>s</a:t>
            </a:r>
            <a:endParaRPr sz="6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02764" y="6062343"/>
            <a:ext cx="2055495" cy="2311400"/>
          </a:xfrm>
          <a:custGeom>
            <a:avLst/>
            <a:gdLst/>
            <a:ahLst/>
            <a:cxnLst/>
            <a:rect l="l" t="t" r="r" b="b"/>
            <a:pathLst>
              <a:path w="2055494" h="2311400">
                <a:moveTo>
                  <a:pt x="288997" y="812799"/>
                </a:moveTo>
                <a:lnTo>
                  <a:pt x="262011" y="787399"/>
                </a:lnTo>
                <a:lnTo>
                  <a:pt x="232430" y="749299"/>
                </a:lnTo>
                <a:lnTo>
                  <a:pt x="202514" y="711199"/>
                </a:lnTo>
                <a:lnTo>
                  <a:pt x="174526" y="647699"/>
                </a:lnTo>
                <a:lnTo>
                  <a:pt x="150728" y="609599"/>
                </a:lnTo>
                <a:lnTo>
                  <a:pt x="133382" y="571499"/>
                </a:lnTo>
                <a:lnTo>
                  <a:pt x="111437" y="546099"/>
                </a:lnTo>
                <a:lnTo>
                  <a:pt x="80937" y="507999"/>
                </a:lnTo>
                <a:lnTo>
                  <a:pt x="48213" y="457199"/>
                </a:lnTo>
                <a:lnTo>
                  <a:pt x="19594" y="419099"/>
                </a:lnTo>
                <a:lnTo>
                  <a:pt x="1413" y="368299"/>
                </a:lnTo>
                <a:lnTo>
                  <a:pt x="0" y="317499"/>
                </a:lnTo>
                <a:lnTo>
                  <a:pt x="17575" y="292099"/>
                </a:lnTo>
                <a:lnTo>
                  <a:pt x="54311" y="266699"/>
                </a:lnTo>
                <a:lnTo>
                  <a:pt x="99487" y="228599"/>
                </a:lnTo>
                <a:lnTo>
                  <a:pt x="142384" y="203199"/>
                </a:lnTo>
                <a:lnTo>
                  <a:pt x="172281" y="177799"/>
                </a:lnTo>
                <a:lnTo>
                  <a:pt x="211521" y="165099"/>
                </a:lnTo>
                <a:lnTo>
                  <a:pt x="254358" y="139699"/>
                </a:lnTo>
                <a:lnTo>
                  <a:pt x="299939" y="126999"/>
                </a:lnTo>
                <a:lnTo>
                  <a:pt x="347411" y="101599"/>
                </a:lnTo>
                <a:lnTo>
                  <a:pt x="444610" y="76199"/>
                </a:lnTo>
                <a:lnTo>
                  <a:pt x="487495" y="50799"/>
                </a:lnTo>
                <a:lnTo>
                  <a:pt x="617656" y="12699"/>
                </a:lnTo>
                <a:lnTo>
                  <a:pt x="662504" y="12699"/>
                </a:lnTo>
                <a:lnTo>
                  <a:pt x="708561" y="0"/>
                </a:lnTo>
                <a:lnTo>
                  <a:pt x="1018209" y="0"/>
                </a:lnTo>
                <a:lnTo>
                  <a:pt x="1066131" y="12699"/>
                </a:lnTo>
                <a:lnTo>
                  <a:pt x="1111904" y="25399"/>
                </a:lnTo>
                <a:lnTo>
                  <a:pt x="1156602" y="50799"/>
                </a:lnTo>
                <a:lnTo>
                  <a:pt x="789603" y="50799"/>
                </a:lnTo>
                <a:lnTo>
                  <a:pt x="734977" y="63499"/>
                </a:lnTo>
                <a:lnTo>
                  <a:pt x="678043" y="63499"/>
                </a:lnTo>
                <a:lnTo>
                  <a:pt x="633324" y="76199"/>
                </a:lnTo>
                <a:lnTo>
                  <a:pt x="585805" y="88899"/>
                </a:lnTo>
                <a:lnTo>
                  <a:pt x="434385" y="126999"/>
                </a:lnTo>
                <a:lnTo>
                  <a:pt x="383602" y="152399"/>
                </a:lnTo>
                <a:lnTo>
                  <a:pt x="333986" y="177799"/>
                </a:lnTo>
                <a:lnTo>
                  <a:pt x="286331" y="190499"/>
                </a:lnTo>
                <a:lnTo>
                  <a:pt x="241430" y="215899"/>
                </a:lnTo>
                <a:lnTo>
                  <a:pt x="200076" y="241299"/>
                </a:lnTo>
                <a:lnTo>
                  <a:pt x="163291" y="253999"/>
                </a:lnTo>
                <a:lnTo>
                  <a:pt x="122473" y="279399"/>
                </a:lnTo>
                <a:lnTo>
                  <a:pt x="88494" y="304799"/>
                </a:lnTo>
                <a:lnTo>
                  <a:pt x="72230" y="330199"/>
                </a:lnTo>
                <a:lnTo>
                  <a:pt x="75696" y="355599"/>
                </a:lnTo>
                <a:lnTo>
                  <a:pt x="89017" y="380999"/>
                </a:lnTo>
                <a:lnTo>
                  <a:pt x="106451" y="406399"/>
                </a:lnTo>
                <a:lnTo>
                  <a:pt x="122255" y="431799"/>
                </a:lnTo>
                <a:lnTo>
                  <a:pt x="150077" y="482599"/>
                </a:lnTo>
                <a:lnTo>
                  <a:pt x="177945" y="520699"/>
                </a:lnTo>
                <a:lnTo>
                  <a:pt x="205508" y="571499"/>
                </a:lnTo>
                <a:lnTo>
                  <a:pt x="232414" y="609599"/>
                </a:lnTo>
                <a:lnTo>
                  <a:pt x="258310" y="647699"/>
                </a:lnTo>
                <a:lnTo>
                  <a:pt x="282844" y="685799"/>
                </a:lnTo>
                <a:lnTo>
                  <a:pt x="305663" y="736599"/>
                </a:lnTo>
                <a:lnTo>
                  <a:pt x="426509" y="736599"/>
                </a:lnTo>
                <a:lnTo>
                  <a:pt x="408408" y="749299"/>
                </a:lnTo>
                <a:lnTo>
                  <a:pt x="368297" y="774699"/>
                </a:lnTo>
                <a:lnTo>
                  <a:pt x="327439" y="800099"/>
                </a:lnTo>
                <a:lnTo>
                  <a:pt x="288997" y="812799"/>
                </a:lnTo>
                <a:close/>
              </a:path>
              <a:path w="2055494" h="2311400">
                <a:moveTo>
                  <a:pt x="1483186" y="1790699"/>
                </a:moveTo>
                <a:lnTo>
                  <a:pt x="1047604" y="1790699"/>
                </a:lnTo>
                <a:lnTo>
                  <a:pt x="1103519" y="1777999"/>
                </a:lnTo>
                <a:lnTo>
                  <a:pt x="1156897" y="1777999"/>
                </a:lnTo>
                <a:lnTo>
                  <a:pt x="1207736" y="1765299"/>
                </a:lnTo>
                <a:lnTo>
                  <a:pt x="1256035" y="1752599"/>
                </a:lnTo>
                <a:lnTo>
                  <a:pt x="1301791" y="1727199"/>
                </a:lnTo>
                <a:lnTo>
                  <a:pt x="1345005" y="1714499"/>
                </a:lnTo>
                <a:lnTo>
                  <a:pt x="1385673" y="1689099"/>
                </a:lnTo>
                <a:lnTo>
                  <a:pt x="1423794" y="1663699"/>
                </a:lnTo>
                <a:lnTo>
                  <a:pt x="1459367" y="1638299"/>
                </a:lnTo>
                <a:lnTo>
                  <a:pt x="1492390" y="1612899"/>
                </a:lnTo>
                <a:lnTo>
                  <a:pt x="1522862" y="1587499"/>
                </a:lnTo>
                <a:lnTo>
                  <a:pt x="1552177" y="1562099"/>
                </a:lnTo>
                <a:lnTo>
                  <a:pt x="1580594" y="1523999"/>
                </a:lnTo>
                <a:lnTo>
                  <a:pt x="1607918" y="1485899"/>
                </a:lnTo>
                <a:lnTo>
                  <a:pt x="1633958" y="1447799"/>
                </a:lnTo>
                <a:lnTo>
                  <a:pt x="1658518" y="1396999"/>
                </a:lnTo>
                <a:lnTo>
                  <a:pt x="1681406" y="1346199"/>
                </a:lnTo>
                <a:lnTo>
                  <a:pt x="1702427" y="1308099"/>
                </a:lnTo>
                <a:lnTo>
                  <a:pt x="1721388" y="1257299"/>
                </a:lnTo>
                <a:lnTo>
                  <a:pt x="1738095" y="1206499"/>
                </a:lnTo>
                <a:lnTo>
                  <a:pt x="1752356" y="1155699"/>
                </a:lnTo>
                <a:lnTo>
                  <a:pt x="1763975" y="1092199"/>
                </a:lnTo>
                <a:lnTo>
                  <a:pt x="1772760" y="1041399"/>
                </a:lnTo>
                <a:lnTo>
                  <a:pt x="1778516" y="990599"/>
                </a:lnTo>
                <a:lnTo>
                  <a:pt x="1781922" y="927099"/>
                </a:lnTo>
                <a:lnTo>
                  <a:pt x="1782037" y="876299"/>
                </a:lnTo>
                <a:lnTo>
                  <a:pt x="1779004" y="812799"/>
                </a:lnTo>
                <a:lnTo>
                  <a:pt x="1772964" y="761999"/>
                </a:lnTo>
                <a:lnTo>
                  <a:pt x="1764057" y="711199"/>
                </a:lnTo>
                <a:lnTo>
                  <a:pt x="1752425" y="660399"/>
                </a:lnTo>
                <a:lnTo>
                  <a:pt x="1738210" y="622299"/>
                </a:lnTo>
                <a:lnTo>
                  <a:pt x="1721552" y="571499"/>
                </a:lnTo>
                <a:lnTo>
                  <a:pt x="1702592" y="533399"/>
                </a:lnTo>
                <a:lnTo>
                  <a:pt x="1681473" y="495299"/>
                </a:lnTo>
                <a:lnTo>
                  <a:pt x="1658334" y="457199"/>
                </a:lnTo>
                <a:lnTo>
                  <a:pt x="1633318" y="419099"/>
                </a:lnTo>
                <a:lnTo>
                  <a:pt x="1606565" y="380999"/>
                </a:lnTo>
                <a:lnTo>
                  <a:pt x="1578216" y="355599"/>
                </a:lnTo>
                <a:lnTo>
                  <a:pt x="1548413" y="317499"/>
                </a:lnTo>
                <a:lnTo>
                  <a:pt x="1517298" y="292099"/>
                </a:lnTo>
                <a:lnTo>
                  <a:pt x="1481198" y="253999"/>
                </a:lnTo>
                <a:lnTo>
                  <a:pt x="1440903" y="228599"/>
                </a:lnTo>
                <a:lnTo>
                  <a:pt x="1397329" y="203199"/>
                </a:lnTo>
                <a:lnTo>
                  <a:pt x="1351392" y="177799"/>
                </a:lnTo>
                <a:lnTo>
                  <a:pt x="1304009" y="165099"/>
                </a:lnTo>
                <a:lnTo>
                  <a:pt x="1256095" y="139699"/>
                </a:lnTo>
                <a:lnTo>
                  <a:pt x="1080895" y="88899"/>
                </a:lnTo>
                <a:lnTo>
                  <a:pt x="941776" y="50799"/>
                </a:lnTo>
                <a:lnTo>
                  <a:pt x="1156602" y="50799"/>
                </a:lnTo>
                <a:lnTo>
                  <a:pt x="1247069" y="76199"/>
                </a:lnTo>
                <a:lnTo>
                  <a:pt x="1294988" y="88899"/>
                </a:lnTo>
                <a:lnTo>
                  <a:pt x="1405829" y="114299"/>
                </a:lnTo>
                <a:lnTo>
                  <a:pt x="1510222" y="139699"/>
                </a:lnTo>
                <a:lnTo>
                  <a:pt x="1561762" y="165099"/>
                </a:lnTo>
                <a:lnTo>
                  <a:pt x="1609882" y="190499"/>
                </a:lnTo>
                <a:lnTo>
                  <a:pt x="1656663" y="203199"/>
                </a:lnTo>
                <a:lnTo>
                  <a:pt x="1699068" y="228599"/>
                </a:lnTo>
                <a:lnTo>
                  <a:pt x="1506187" y="228599"/>
                </a:lnTo>
                <a:lnTo>
                  <a:pt x="1546839" y="253999"/>
                </a:lnTo>
                <a:lnTo>
                  <a:pt x="1581098" y="292099"/>
                </a:lnTo>
                <a:lnTo>
                  <a:pt x="1611567" y="330199"/>
                </a:lnTo>
                <a:lnTo>
                  <a:pt x="1640850" y="368299"/>
                </a:lnTo>
                <a:lnTo>
                  <a:pt x="1671549" y="406399"/>
                </a:lnTo>
                <a:lnTo>
                  <a:pt x="1706267" y="444499"/>
                </a:lnTo>
                <a:lnTo>
                  <a:pt x="1742069" y="469899"/>
                </a:lnTo>
                <a:lnTo>
                  <a:pt x="1781965" y="495299"/>
                </a:lnTo>
                <a:lnTo>
                  <a:pt x="1823414" y="507999"/>
                </a:lnTo>
                <a:lnTo>
                  <a:pt x="1863872" y="533399"/>
                </a:lnTo>
                <a:lnTo>
                  <a:pt x="1756295" y="533399"/>
                </a:lnTo>
                <a:lnTo>
                  <a:pt x="1772495" y="571499"/>
                </a:lnTo>
                <a:lnTo>
                  <a:pt x="1787100" y="622299"/>
                </a:lnTo>
                <a:lnTo>
                  <a:pt x="1799226" y="660399"/>
                </a:lnTo>
                <a:lnTo>
                  <a:pt x="1807987" y="711199"/>
                </a:lnTo>
                <a:lnTo>
                  <a:pt x="1812497" y="761999"/>
                </a:lnTo>
                <a:lnTo>
                  <a:pt x="1811873" y="812799"/>
                </a:lnTo>
                <a:lnTo>
                  <a:pt x="1847204" y="838199"/>
                </a:lnTo>
                <a:lnTo>
                  <a:pt x="1881439" y="876299"/>
                </a:lnTo>
                <a:lnTo>
                  <a:pt x="1817434" y="876299"/>
                </a:lnTo>
                <a:lnTo>
                  <a:pt x="1821465" y="927099"/>
                </a:lnTo>
                <a:lnTo>
                  <a:pt x="1819875" y="977899"/>
                </a:lnTo>
                <a:lnTo>
                  <a:pt x="1814003" y="1015999"/>
                </a:lnTo>
                <a:lnTo>
                  <a:pt x="1805189" y="1066799"/>
                </a:lnTo>
                <a:lnTo>
                  <a:pt x="1794770" y="1117599"/>
                </a:lnTo>
                <a:lnTo>
                  <a:pt x="1784087" y="1168399"/>
                </a:lnTo>
                <a:lnTo>
                  <a:pt x="1810580" y="1206499"/>
                </a:lnTo>
                <a:lnTo>
                  <a:pt x="1837050" y="1231899"/>
                </a:lnTo>
                <a:lnTo>
                  <a:pt x="1767421" y="1231899"/>
                </a:lnTo>
                <a:lnTo>
                  <a:pt x="1751247" y="1282699"/>
                </a:lnTo>
                <a:lnTo>
                  <a:pt x="1733589" y="1320799"/>
                </a:lnTo>
                <a:lnTo>
                  <a:pt x="1714299" y="1371599"/>
                </a:lnTo>
                <a:lnTo>
                  <a:pt x="1693227" y="1422399"/>
                </a:lnTo>
                <a:lnTo>
                  <a:pt x="1670223" y="1460499"/>
                </a:lnTo>
                <a:lnTo>
                  <a:pt x="1645137" y="1498599"/>
                </a:lnTo>
                <a:lnTo>
                  <a:pt x="1658688" y="1523999"/>
                </a:lnTo>
                <a:lnTo>
                  <a:pt x="1671495" y="1536699"/>
                </a:lnTo>
                <a:lnTo>
                  <a:pt x="1683624" y="1549399"/>
                </a:lnTo>
                <a:lnTo>
                  <a:pt x="1611784" y="1549399"/>
                </a:lnTo>
                <a:lnTo>
                  <a:pt x="1579612" y="1587499"/>
                </a:lnTo>
                <a:lnTo>
                  <a:pt x="1543523" y="1625599"/>
                </a:lnTo>
                <a:lnTo>
                  <a:pt x="1503879" y="1663699"/>
                </a:lnTo>
                <a:lnTo>
                  <a:pt x="1461043" y="1701799"/>
                </a:lnTo>
                <a:lnTo>
                  <a:pt x="1415378" y="1727199"/>
                </a:lnTo>
                <a:lnTo>
                  <a:pt x="1367247" y="1752599"/>
                </a:lnTo>
                <a:lnTo>
                  <a:pt x="1360935" y="1752599"/>
                </a:lnTo>
                <a:lnTo>
                  <a:pt x="1367247" y="1765299"/>
                </a:lnTo>
                <a:lnTo>
                  <a:pt x="1528990" y="1765299"/>
                </a:lnTo>
                <a:lnTo>
                  <a:pt x="1483186" y="1790699"/>
                </a:lnTo>
                <a:close/>
              </a:path>
              <a:path w="2055494" h="2311400">
                <a:moveTo>
                  <a:pt x="1975782" y="558799"/>
                </a:moveTo>
                <a:lnTo>
                  <a:pt x="1900797" y="558799"/>
                </a:lnTo>
                <a:lnTo>
                  <a:pt x="1876710" y="520699"/>
                </a:lnTo>
                <a:lnTo>
                  <a:pt x="1850078" y="469899"/>
                </a:lnTo>
                <a:lnTo>
                  <a:pt x="1820965" y="431799"/>
                </a:lnTo>
                <a:lnTo>
                  <a:pt x="1789432" y="393699"/>
                </a:lnTo>
                <a:lnTo>
                  <a:pt x="1755541" y="368299"/>
                </a:lnTo>
                <a:lnTo>
                  <a:pt x="1719356" y="330199"/>
                </a:lnTo>
                <a:lnTo>
                  <a:pt x="1680938" y="304799"/>
                </a:lnTo>
                <a:lnTo>
                  <a:pt x="1640350" y="279399"/>
                </a:lnTo>
                <a:lnTo>
                  <a:pt x="1597654" y="253999"/>
                </a:lnTo>
                <a:lnTo>
                  <a:pt x="1552912" y="241299"/>
                </a:lnTo>
                <a:lnTo>
                  <a:pt x="1506187" y="228599"/>
                </a:lnTo>
                <a:lnTo>
                  <a:pt x="1699068" y="228599"/>
                </a:lnTo>
                <a:lnTo>
                  <a:pt x="1734059" y="253999"/>
                </a:lnTo>
                <a:lnTo>
                  <a:pt x="1766167" y="279399"/>
                </a:lnTo>
                <a:lnTo>
                  <a:pt x="1797647" y="304799"/>
                </a:lnTo>
                <a:lnTo>
                  <a:pt x="1828290" y="342899"/>
                </a:lnTo>
                <a:lnTo>
                  <a:pt x="1857886" y="368299"/>
                </a:lnTo>
                <a:lnTo>
                  <a:pt x="1886228" y="406399"/>
                </a:lnTo>
                <a:lnTo>
                  <a:pt x="1913105" y="444499"/>
                </a:lnTo>
                <a:lnTo>
                  <a:pt x="1938308" y="482599"/>
                </a:lnTo>
                <a:lnTo>
                  <a:pt x="1961629" y="533399"/>
                </a:lnTo>
                <a:lnTo>
                  <a:pt x="1975782" y="558799"/>
                </a:lnTo>
                <a:close/>
              </a:path>
              <a:path w="2055494" h="2311400">
                <a:moveTo>
                  <a:pt x="2052316" y="977899"/>
                </a:moveTo>
                <a:lnTo>
                  <a:pt x="1989722" y="977899"/>
                </a:lnTo>
                <a:lnTo>
                  <a:pt x="1991975" y="914399"/>
                </a:lnTo>
                <a:lnTo>
                  <a:pt x="1989184" y="863599"/>
                </a:lnTo>
                <a:lnTo>
                  <a:pt x="1982233" y="812799"/>
                </a:lnTo>
                <a:lnTo>
                  <a:pt x="1972005" y="761999"/>
                </a:lnTo>
                <a:lnTo>
                  <a:pt x="1959383" y="711199"/>
                </a:lnTo>
                <a:lnTo>
                  <a:pt x="1945252" y="660399"/>
                </a:lnTo>
                <a:lnTo>
                  <a:pt x="1911281" y="634999"/>
                </a:lnTo>
                <a:lnTo>
                  <a:pt x="1875798" y="596899"/>
                </a:lnTo>
                <a:lnTo>
                  <a:pt x="1838404" y="571499"/>
                </a:lnTo>
                <a:lnTo>
                  <a:pt x="1798702" y="558799"/>
                </a:lnTo>
                <a:lnTo>
                  <a:pt x="1756295" y="533399"/>
                </a:lnTo>
                <a:lnTo>
                  <a:pt x="1863872" y="533399"/>
                </a:lnTo>
                <a:lnTo>
                  <a:pt x="1900797" y="558799"/>
                </a:lnTo>
                <a:lnTo>
                  <a:pt x="1975782" y="558799"/>
                </a:lnTo>
                <a:lnTo>
                  <a:pt x="1982859" y="571499"/>
                </a:lnTo>
                <a:lnTo>
                  <a:pt x="2001788" y="622299"/>
                </a:lnTo>
                <a:lnTo>
                  <a:pt x="2018208" y="660399"/>
                </a:lnTo>
                <a:lnTo>
                  <a:pt x="2031908" y="711199"/>
                </a:lnTo>
                <a:lnTo>
                  <a:pt x="2042681" y="761999"/>
                </a:lnTo>
                <a:lnTo>
                  <a:pt x="2050318" y="812799"/>
                </a:lnTo>
                <a:lnTo>
                  <a:pt x="2054608" y="876299"/>
                </a:lnTo>
                <a:lnTo>
                  <a:pt x="2055344" y="927099"/>
                </a:lnTo>
                <a:lnTo>
                  <a:pt x="2052316" y="977899"/>
                </a:lnTo>
                <a:close/>
              </a:path>
              <a:path w="2055494" h="2311400">
                <a:moveTo>
                  <a:pt x="755863" y="609599"/>
                </a:moveTo>
                <a:lnTo>
                  <a:pt x="657314" y="609599"/>
                </a:lnTo>
                <a:lnTo>
                  <a:pt x="706510" y="596899"/>
                </a:lnTo>
                <a:lnTo>
                  <a:pt x="755863" y="609599"/>
                </a:lnTo>
                <a:close/>
              </a:path>
              <a:path w="2055494" h="2311400">
                <a:moveTo>
                  <a:pt x="426509" y="736599"/>
                </a:moveTo>
                <a:lnTo>
                  <a:pt x="305663" y="736599"/>
                </a:lnTo>
                <a:lnTo>
                  <a:pt x="342724" y="711199"/>
                </a:lnTo>
                <a:lnTo>
                  <a:pt x="382359" y="685799"/>
                </a:lnTo>
                <a:lnTo>
                  <a:pt x="424266" y="673099"/>
                </a:lnTo>
                <a:lnTo>
                  <a:pt x="468144" y="647699"/>
                </a:lnTo>
                <a:lnTo>
                  <a:pt x="513690" y="634999"/>
                </a:lnTo>
                <a:lnTo>
                  <a:pt x="608577" y="609599"/>
                </a:lnTo>
                <a:lnTo>
                  <a:pt x="801397" y="609599"/>
                </a:lnTo>
                <a:lnTo>
                  <a:pt x="889109" y="634999"/>
                </a:lnTo>
                <a:lnTo>
                  <a:pt x="930840" y="647699"/>
                </a:lnTo>
                <a:lnTo>
                  <a:pt x="970854" y="660399"/>
                </a:lnTo>
                <a:lnTo>
                  <a:pt x="989891" y="673099"/>
                </a:lnTo>
                <a:lnTo>
                  <a:pt x="680894" y="673099"/>
                </a:lnTo>
                <a:lnTo>
                  <a:pt x="630260" y="685799"/>
                </a:lnTo>
                <a:lnTo>
                  <a:pt x="580532" y="685799"/>
                </a:lnTo>
                <a:lnTo>
                  <a:pt x="532492" y="698499"/>
                </a:lnTo>
                <a:lnTo>
                  <a:pt x="486923" y="711199"/>
                </a:lnTo>
                <a:lnTo>
                  <a:pt x="444610" y="723899"/>
                </a:lnTo>
                <a:lnTo>
                  <a:pt x="426509" y="736599"/>
                </a:lnTo>
                <a:close/>
              </a:path>
              <a:path w="2055494" h="2311400">
                <a:moveTo>
                  <a:pt x="932468" y="1460499"/>
                </a:moveTo>
                <a:lnTo>
                  <a:pt x="669726" y="1460499"/>
                </a:lnTo>
                <a:lnTo>
                  <a:pt x="716961" y="1447799"/>
                </a:lnTo>
                <a:lnTo>
                  <a:pt x="767170" y="1447799"/>
                </a:lnTo>
                <a:lnTo>
                  <a:pt x="913851" y="1409699"/>
                </a:lnTo>
                <a:lnTo>
                  <a:pt x="959428" y="1384299"/>
                </a:lnTo>
                <a:lnTo>
                  <a:pt x="1002346" y="1358899"/>
                </a:lnTo>
                <a:lnTo>
                  <a:pt x="1042006" y="1333499"/>
                </a:lnTo>
                <a:lnTo>
                  <a:pt x="1077805" y="1308099"/>
                </a:lnTo>
                <a:lnTo>
                  <a:pt x="1109146" y="1282699"/>
                </a:lnTo>
                <a:lnTo>
                  <a:pt x="1135427" y="1244599"/>
                </a:lnTo>
                <a:lnTo>
                  <a:pt x="1156047" y="1219199"/>
                </a:lnTo>
                <a:lnTo>
                  <a:pt x="1173735" y="1168399"/>
                </a:lnTo>
                <a:lnTo>
                  <a:pt x="1181281" y="1117599"/>
                </a:lnTo>
                <a:lnTo>
                  <a:pt x="1179910" y="1079499"/>
                </a:lnTo>
                <a:lnTo>
                  <a:pt x="1170847" y="1028699"/>
                </a:lnTo>
                <a:lnTo>
                  <a:pt x="1155315" y="977899"/>
                </a:lnTo>
                <a:lnTo>
                  <a:pt x="1134540" y="927099"/>
                </a:lnTo>
                <a:lnTo>
                  <a:pt x="1109744" y="888999"/>
                </a:lnTo>
                <a:lnTo>
                  <a:pt x="1082154" y="838199"/>
                </a:lnTo>
                <a:lnTo>
                  <a:pt x="1052993" y="812799"/>
                </a:lnTo>
                <a:lnTo>
                  <a:pt x="1023485" y="774699"/>
                </a:lnTo>
                <a:lnTo>
                  <a:pt x="994854" y="749299"/>
                </a:lnTo>
                <a:lnTo>
                  <a:pt x="959823" y="736599"/>
                </a:lnTo>
                <a:lnTo>
                  <a:pt x="920213" y="711199"/>
                </a:lnTo>
                <a:lnTo>
                  <a:pt x="876807" y="698499"/>
                </a:lnTo>
                <a:lnTo>
                  <a:pt x="830388" y="685799"/>
                </a:lnTo>
                <a:lnTo>
                  <a:pt x="781741" y="685799"/>
                </a:lnTo>
                <a:lnTo>
                  <a:pt x="731648" y="673099"/>
                </a:lnTo>
                <a:lnTo>
                  <a:pt x="989891" y="673099"/>
                </a:lnTo>
                <a:lnTo>
                  <a:pt x="1008929" y="685799"/>
                </a:lnTo>
                <a:lnTo>
                  <a:pt x="1044840" y="711199"/>
                </a:lnTo>
                <a:lnTo>
                  <a:pt x="1078362" y="749299"/>
                </a:lnTo>
                <a:lnTo>
                  <a:pt x="1109274" y="774699"/>
                </a:lnTo>
                <a:lnTo>
                  <a:pt x="1137349" y="812799"/>
                </a:lnTo>
                <a:lnTo>
                  <a:pt x="1162364" y="838199"/>
                </a:lnTo>
                <a:lnTo>
                  <a:pt x="1184096" y="876299"/>
                </a:lnTo>
                <a:lnTo>
                  <a:pt x="1202319" y="914399"/>
                </a:lnTo>
                <a:lnTo>
                  <a:pt x="1216811" y="965199"/>
                </a:lnTo>
                <a:lnTo>
                  <a:pt x="1227347" y="1003299"/>
                </a:lnTo>
                <a:lnTo>
                  <a:pt x="1233703" y="1041399"/>
                </a:lnTo>
                <a:lnTo>
                  <a:pt x="1235655" y="1092199"/>
                </a:lnTo>
                <a:lnTo>
                  <a:pt x="1232979" y="1130299"/>
                </a:lnTo>
                <a:lnTo>
                  <a:pt x="1225451" y="1181099"/>
                </a:lnTo>
                <a:lnTo>
                  <a:pt x="1212847" y="1219199"/>
                </a:lnTo>
                <a:lnTo>
                  <a:pt x="1194943" y="1269999"/>
                </a:lnTo>
                <a:lnTo>
                  <a:pt x="1169474" y="1295399"/>
                </a:lnTo>
                <a:lnTo>
                  <a:pt x="1140791" y="1333499"/>
                </a:lnTo>
                <a:lnTo>
                  <a:pt x="1109056" y="1358899"/>
                </a:lnTo>
                <a:lnTo>
                  <a:pt x="1074427" y="1384299"/>
                </a:lnTo>
                <a:lnTo>
                  <a:pt x="1037064" y="1409699"/>
                </a:lnTo>
                <a:lnTo>
                  <a:pt x="997126" y="1435099"/>
                </a:lnTo>
                <a:lnTo>
                  <a:pt x="954773" y="1447799"/>
                </a:lnTo>
                <a:lnTo>
                  <a:pt x="932468" y="1460499"/>
                </a:lnTo>
                <a:close/>
              </a:path>
              <a:path w="2055494" h="2311400">
                <a:moveTo>
                  <a:pt x="1973471" y="1295399"/>
                </a:moveTo>
                <a:lnTo>
                  <a:pt x="1900797" y="1295399"/>
                </a:lnTo>
                <a:lnTo>
                  <a:pt x="1921167" y="1257299"/>
                </a:lnTo>
                <a:lnTo>
                  <a:pt x="1937001" y="1206499"/>
                </a:lnTo>
                <a:lnTo>
                  <a:pt x="1950431" y="1142999"/>
                </a:lnTo>
                <a:lnTo>
                  <a:pt x="1963587" y="1092199"/>
                </a:lnTo>
                <a:lnTo>
                  <a:pt x="1978599" y="1041399"/>
                </a:lnTo>
                <a:lnTo>
                  <a:pt x="1947690" y="1003299"/>
                </a:lnTo>
                <a:lnTo>
                  <a:pt x="1915022" y="977899"/>
                </a:lnTo>
                <a:lnTo>
                  <a:pt x="1881693" y="939799"/>
                </a:lnTo>
                <a:lnTo>
                  <a:pt x="1848799" y="914399"/>
                </a:lnTo>
                <a:lnTo>
                  <a:pt x="1817434" y="876299"/>
                </a:lnTo>
                <a:lnTo>
                  <a:pt x="1881439" y="876299"/>
                </a:lnTo>
                <a:lnTo>
                  <a:pt x="1915792" y="914399"/>
                </a:lnTo>
                <a:lnTo>
                  <a:pt x="1951481" y="939799"/>
                </a:lnTo>
                <a:lnTo>
                  <a:pt x="1989722" y="977899"/>
                </a:lnTo>
                <a:lnTo>
                  <a:pt x="2052316" y="977899"/>
                </a:lnTo>
                <a:lnTo>
                  <a:pt x="2045315" y="1041399"/>
                </a:lnTo>
                <a:lnTo>
                  <a:pt x="2037007" y="1079499"/>
                </a:lnTo>
                <a:lnTo>
                  <a:pt x="2025434" y="1117599"/>
                </a:lnTo>
                <a:lnTo>
                  <a:pt x="2012684" y="1155699"/>
                </a:lnTo>
                <a:lnTo>
                  <a:pt x="2000845" y="1193799"/>
                </a:lnTo>
                <a:lnTo>
                  <a:pt x="1989792" y="1244599"/>
                </a:lnTo>
                <a:lnTo>
                  <a:pt x="1977796" y="1282699"/>
                </a:lnTo>
                <a:lnTo>
                  <a:pt x="1973471" y="1295399"/>
                </a:lnTo>
                <a:close/>
              </a:path>
              <a:path w="2055494" h="2311400">
                <a:moveTo>
                  <a:pt x="1797963" y="1574799"/>
                </a:moveTo>
                <a:lnTo>
                  <a:pt x="1695140" y="1574799"/>
                </a:lnTo>
                <a:lnTo>
                  <a:pt x="1730984" y="1536699"/>
                </a:lnTo>
                <a:lnTo>
                  <a:pt x="1764732" y="1511299"/>
                </a:lnTo>
                <a:lnTo>
                  <a:pt x="1795819" y="1473199"/>
                </a:lnTo>
                <a:lnTo>
                  <a:pt x="1823677" y="1435099"/>
                </a:lnTo>
                <a:lnTo>
                  <a:pt x="1847742" y="1396999"/>
                </a:lnTo>
                <a:lnTo>
                  <a:pt x="1867447" y="1358899"/>
                </a:lnTo>
                <a:lnTo>
                  <a:pt x="1845484" y="1320799"/>
                </a:lnTo>
                <a:lnTo>
                  <a:pt x="1819774" y="1282699"/>
                </a:lnTo>
                <a:lnTo>
                  <a:pt x="1792894" y="1257299"/>
                </a:lnTo>
                <a:lnTo>
                  <a:pt x="1767421" y="1231899"/>
                </a:lnTo>
                <a:lnTo>
                  <a:pt x="1837050" y="1231899"/>
                </a:lnTo>
                <a:lnTo>
                  <a:pt x="1866216" y="1269999"/>
                </a:lnTo>
                <a:lnTo>
                  <a:pt x="1900797" y="1295399"/>
                </a:lnTo>
                <a:lnTo>
                  <a:pt x="1973471" y="1295399"/>
                </a:lnTo>
                <a:lnTo>
                  <a:pt x="1964821" y="1320799"/>
                </a:lnTo>
                <a:lnTo>
                  <a:pt x="1950829" y="1346199"/>
                </a:lnTo>
                <a:lnTo>
                  <a:pt x="1930646" y="1384299"/>
                </a:lnTo>
                <a:lnTo>
                  <a:pt x="1908304" y="1422399"/>
                </a:lnTo>
                <a:lnTo>
                  <a:pt x="1883833" y="1460499"/>
                </a:lnTo>
                <a:lnTo>
                  <a:pt x="1857264" y="1498599"/>
                </a:lnTo>
                <a:lnTo>
                  <a:pt x="1828631" y="1536699"/>
                </a:lnTo>
                <a:lnTo>
                  <a:pt x="1797963" y="1574799"/>
                </a:lnTo>
                <a:close/>
              </a:path>
              <a:path w="2055494" h="2311400">
                <a:moveTo>
                  <a:pt x="894804" y="2247899"/>
                </a:moveTo>
                <a:lnTo>
                  <a:pt x="411748" y="2247899"/>
                </a:lnTo>
                <a:lnTo>
                  <a:pt x="359574" y="2235199"/>
                </a:lnTo>
                <a:lnTo>
                  <a:pt x="316088" y="2222499"/>
                </a:lnTo>
                <a:lnTo>
                  <a:pt x="288997" y="2209799"/>
                </a:lnTo>
                <a:lnTo>
                  <a:pt x="274885" y="2171699"/>
                </a:lnTo>
                <a:lnTo>
                  <a:pt x="272733" y="2108199"/>
                </a:lnTo>
                <a:lnTo>
                  <a:pt x="277329" y="2057399"/>
                </a:lnTo>
                <a:lnTo>
                  <a:pt x="283458" y="2006599"/>
                </a:lnTo>
                <a:lnTo>
                  <a:pt x="290185" y="1955799"/>
                </a:lnTo>
                <a:lnTo>
                  <a:pt x="297266" y="1904999"/>
                </a:lnTo>
                <a:lnTo>
                  <a:pt x="304385" y="1866899"/>
                </a:lnTo>
                <a:lnTo>
                  <a:pt x="311225" y="1816099"/>
                </a:lnTo>
                <a:lnTo>
                  <a:pt x="320950" y="1765299"/>
                </a:lnTo>
                <a:lnTo>
                  <a:pt x="338571" y="1650999"/>
                </a:lnTo>
                <a:lnTo>
                  <a:pt x="347681" y="1600199"/>
                </a:lnTo>
                <a:lnTo>
                  <a:pt x="357798" y="1549399"/>
                </a:lnTo>
                <a:lnTo>
                  <a:pt x="369530" y="1498599"/>
                </a:lnTo>
                <a:lnTo>
                  <a:pt x="383483" y="1447799"/>
                </a:lnTo>
                <a:lnTo>
                  <a:pt x="431464" y="1460499"/>
                </a:lnTo>
                <a:lnTo>
                  <a:pt x="932468" y="1460499"/>
                </a:lnTo>
                <a:lnTo>
                  <a:pt x="910164" y="1473199"/>
                </a:lnTo>
                <a:lnTo>
                  <a:pt x="863460" y="1485899"/>
                </a:lnTo>
                <a:lnTo>
                  <a:pt x="764400" y="1511299"/>
                </a:lnTo>
                <a:lnTo>
                  <a:pt x="712364" y="1511299"/>
                </a:lnTo>
                <a:lnTo>
                  <a:pt x="658871" y="1523999"/>
                </a:lnTo>
                <a:lnTo>
                  <a:pt x="433506" y="1523999"/>
                </a:lnTo>
                <a:lnTo>
                  <a:pt x="423437" y="1562099"/>
                </a:lnTo>
                <a:lnTo>
                  <a:pt x="412980" y="1612899"/>
                </a:lnTo>
                <a:lnTo>
                  <a:pt x="402386" y="1663699"/>
                </a:lnTo>
                <a:lnTo>
                  <a:pt x="391909" y="1714499"/>
                </a:lnTo>
                <a:lnTo>
                  <a:pt x="381802" y="1752599"/>
                </a:lnTo>
                <a:lnTo>
                  <a:pt x="372317" y="1803399"/>
                </a:lnTo>
                <a:lnTo>
                  <a:pt x="363707" y="1854199"/>
                </a:lnTo>
                <a:lnTo>
                  <a:pt x="356225" y="1904999"/>
                </a:lnTo>
                <a:lnTo>
                  <a:pt x="350124" y="1955799"/>
                </a:lnTo>
                <a:lnTo>
                  <a:pt x="345657" y="2006599"/>
                </a:lnTo>
                <a:lnTo>
                  <a:pt x="343076" y="2044699"/>
                </a:lnTo>
                <a:lnTo>
                  <a:pt x="342634" y="2108199"/>
                </a:lnTo>
                <a:lnTo>
                  <a:pt x="344584" y="2158999"/>
                </a:lnTo>
                <a:lnTo>
                  <a:pt x="397341" y="2158999"/>
                </a:lnTo>
                <a:lnTo>
                  <a:pt x="502987" y="2184399"/>
                </a:lnTo>
                <a:lnTo>
                  <a:pt x="555529" y="2184399"/>
                </a:lnTo>
                <a:lnTo>
                  <a:pt x="607652" y="2197099"/>
                </a:lnTo>
                <a:lnTo>
                  <a:pt x="659182" y="2197099"/>
                </a:lnTo>
                <a:lnTo>
                  <a:pt x="759774" y="2222499"/>
                </a:lnTo>
                <a:lnTo>
                  <a:pt x="808487" y="2222499"/>
                </a:lnTo>
                <a:lnTo>
                  <a:pt x="855914" y="2235199"/>
                </a:lnTo>
                <a:lnTo>
                  <a:pt x="897685" y="2235199"/>
                </a:lnTo>
                <a:lnTo>
                  <a:pt x="894804" y="2247899"/>
                </a:lnTo>
                <a:close/>
              </a:path>
              <a:path w="2055494" h="2311400">
                <a:moveTo>
                  <a:pt x="1528990" y="1765299"/>
                </a:moveTo>
                <a:lnTo>
                  <a:pt x="1367247" y="1765299"/>
                </a:lnTo>
                <a:lnTo>
                  <a:pt x="1456521" y="1714499"/>
                </a:lnTo>
                <a:lnTo>
                  <a:pt x="1501199" y="1701799"/>
                </a:lnTo>
                <a:lnTo>
                  <a:pt x="1544537" y="1676399"/>
                </a:lnTo>
                <a:lnTo>
                  <a:pt x="1585507" y="1650999"/>
                </a:lnTo>
                <a:lnTo>
                  <a:pt x="1623084" y="1625599"/>
                </a:lnTo>
                <a:lnTo>
                  <a:pt x="1656241" y="1600199"/>
                </a:lnTo>
                <a:lnTo>
                  <a:pt x="1648473" y="1587499"/>
                </a:lnTo>
                <a:lnTo>
                  <a:pt x="1638709" y="1562099"/>
                </a:lnTo>
                <a:lnTo>
                  <a:pt x="1626596" y="1549399"/>
                </a:lnTo>
                <a:lnTo>
                  <a:pt x="1683624" y="1549399"/>
                </a:lnTo>
                <a:lnTo>
                  <a:pt x="1695140" y="1574799"/>
                </a:lnTo>
                <a:lnTo>
                  <a:pt x="1797963" y="1574799"/>
                </a:lnTo>
                <a:lnTo>
                  <a:pt x="1765294" y="1600199"/>
                </a:lnTo>
                <a:lnTo>
                  <a:pt x="1730653" y="1638299"/>
                </a:lnTo>
                <a:lnTo>
                  <a:pt x="1694073" y="1663699"/>
                </a:lnTo>
                <a:lnTo>
                  <a:pt x="1655585" y="1689099"/>
                </a:lnTo>
                <a:lnTo>
                  <a:pt x="1615221" y="1727199"/>
                </a:lnTo>
                <a:lnTo>
                  <a:pt x="1573012" y="1739899"/>
                </a:lnTo>
                <a:lnTo>
                  <a:pt x="1528990" y="1765299"/>
                </a:lnTo>
                <a:close/>
              </a:path>
              <a:path w="2055494" h="2311400">
                <a:moveTo>
                  <a:pt x="897685" y="2235199"/>
                </a:moveTo>
                <a:lnTo>
                  <a:pt x="855914" y="2235199"/>
                </a:lnTo>
                <a:lnTo>
                  <a:pt x="863504" y="2184399"/>
                </a:lnTo>
                <a:lnTo>
                  <a:pt x="870194" y="2133599"/>
                </a:lnTo>
                <a:lnTo>
                  <a:pt x="876414" y="2082799"/>
                </a:lnTo>
                <a:lnTo>
                  <a:pt x="882600" y="2031999"/>
                </a:lnTo>
                <a:lnTo>
                  <a:pt x="889185" y="1981199"/>
                </a:lnTo>
                <a:lnTo>
                  <a:pt x="896600" y="1930399"/>
                </a:lnTo>
                <a:lnTo>
                  <a:pt x="905281" y="1879599"/>
                </a:lnTo>
                <a:lnTo>
                  <a:pt x="915660" y="1828799"/>
                </a:lnTo>
                <a:lnTo>
                  <a:pt x="928170" y="1777999"/>
                </a:lnTo>
                <a:lnTo>
                  <a:pt x="989154" y="1790699"/>
                </a:lnTo>
                <a:lnTo>
                  <a:pt x="1483186" y="1790699"/>
                </a:lnTo>
                <a:lnTo>
                  <a:pt x="1435632" y="1803399"/>
                </a:lnTo>
                <a:lnTo>
                  <a:pt x="1386359" y="1828799"/>
                </a:lnTo>
                <a:lnTo>
                  <a:pt x="1335400" y="1841499"/>
                </a:lnTo>
                <a:lnTo>
                  <a:pt x="950397" y="1841499"/>
                </a:lnTo>
                <a:lnTo>
                  <a:pt x="945407" y="1892299"/>
                </a:lnTo>
                <a:lnTo>
                  <a:pt x="939738" y="1943099"/>
                </a:lnTo>
                <a:lnTo>
                  <a:pt x="933841" y="2006599"/>
                </a:lnTo>
                <a:lnTo>
                  <a:pt x="928170" y="2057399"/>
                </a:lnTo>
                <a:lnTo>
                  <a:pt x="959306" y="2082799"/>
                </a:lnTo>
                <a:lnTo>
                  <a:pt x="987436" y="2120899"/>
                </a:lnTo>
                <a:lnTo>
                  <a:pt x="917034" y="2120899"/>
                </a:lnTo>
                <a:lnTo>
                  <a:pt x="910884" y="2146299"/>
                </a:lnTo>
                <a:lnTo>
                  <a:pt x="905661" y="2184399"/>
                </a:lnTo>
                <a:lnTo>
                  <a:pt x="900567" y="2222499"/>
                </a:lnTo>
                <a:lnTo>
                  <a:pt x="897685" y="2235199"/>
                </a:lnTo>
                <a:close/>
              </a:path>
              <a:path w="2055494" h="2311400">
                <a:moveTo>
                  <a:pt x="1108493" y="2171699"/>
                </a:moveTo>
                <a:lnTo>
                  <a:pt x="1050429" y="2171699"/>
                </a:lnTo>
                <a:lnTo>
                  <a:pt x="1055316" y="2120899"/>
                </a:lnTo>
                <a:lnTo>
                  <a:pt x="1060159" y="2070099"/>
                </a:lnTo>
                <a:lnTo>
                  <a:pt x="1067087" y="2031999"/>
                </a:lnTo>
                <a:lnTo>
                  <a:pt x="1078230" y="1993899"/>
                </a:lnTo>
                <a:lnTo>
                  <a:pt x="1056213" y="1955799"/>
                </a:lnTo>
                <a:lnTo>
                  <a:pt x="1038225" y="1917699"/>
                </a:lnTo>
                <a:lnTo>
                  <a:pt x="1018462" y="1879599"/>
                </a:lnTo>
                <a:lnTo>
                  <a:pt x="991120" y="1854199"/>
                </a:lnTo>
                <a:lnTo>
                  <a:pt x="950397" y="1841499"/>
                </a:lnTo>
                <a:lnTo>
                  <a:pt x="1044858" y="1841499"/>
                </a:lnTo>
                <a:lnTo>
                  <a:pt x="1049851" y="1854199"/>
                </a:lnTo>
                <a:lnTo>
                  <a:pt x="1061339" y="1879599"/>
                </a:lnTo>
                <a:lnTo>
                  <a:pt x="1075710" y="1892299"/>
                </a:lnTo>
                <a:lnTo>
                  <a:pt x="1089353" y="1917699"/>
                </a:lnTo>
                <a:lnTo>
                  <a:pt x="1156890" y="1917699"/>
                </a:lnTo>
                <a:lnTo>
                  <a:pt x="1144522" y="1955799"/>
                </a:lnTo>
                <a:lnTo>
                  <a:pt x="1134552" y="2006599"/>
                </a:lnTo>
                <a:lnTo>
                  <a:pt x="1125928" y="2070099"/>
                </a:lnTo>
                <a:lnTo>
                  <a:pt x="1117593" y="2120899"/>
                </a:lnTo>
                <a:lnTo>
                  <a:pt x="1108493" y="2171699"/>
                </a:lnTo>
                <a:close/>
              </a:path>
              <a:path w="2055494" h="2311400">
                <a:moveTo>
                  <a:pt x="1156890" y="1917699"/>
                </a:moveTo>
                <a:lnTo>
                  <a:pt x="1089353" y="1917699"/>
                </a:lnTo>
                <a:lnTo>
                  <a:pt x="1095487" y="1892299"/>
                </a:lnTo>
                <a:lnTo>
                  <a:pt x="1099502" y="1879599"/>
                </a:lnTo>
                <a:lnTo>
                  <a:pt x="1102608" y="1854199"/>
                </a:lnTo>
                <a:lnTo>
                  <a:pt x="1106019" y="1841499"/>
                </a:lnTo>
                <a:lnTo>
                  <a:pt x="1335400" y="1841499"/>
                </a:lnTo>
                <a:lnTo>
                  <a:pt x="1282784" y="1854199"/>
                </a:lnTo>
                <a:lnTo>
                  <a:pt x="1228545" y="1854199"/>
                </a:lnTo>
                <a:lnTo>
                  <a:pt x="1172713" y="1866899"/>
                </a:lnTo>
                <a:lnTo>
                  <a:pt x="1156890" y="1917699"/>
                </a:lnTo>
                <a:close/>
              </a:path>
              <a:path w="2055494" h="2311400">
                <a:moveTo>
                  <a:pt x="1083782" y="2273299"/>
                </a:moveTo>
                <a:lnTo>
                  <a:pt x="664138" y="2273299"/>
                </a:lnTo>
                <a:lnTo>
                  <a:pt x="613241" y="2260599"/>
                </a:lnTo>
                <a:lnTo>
                  <a:pt x="511323" y="2260599"/>
                </a:lnTo>
                <a:lnTo>
                  <a:pt x="464901" y="2247899"/>
                </a:lnTo>
                <a:lnTo>
                  <a:pt x="929183" y="2247899"/>
                </a:lnTo>
                <a:lnTo>
                  <a:pt x="962822" y="2235199"/>
                </a:lnTo>
                <a:lnTo>
                  <a:pt x="994412" y="2222499"/>
                </a:lnTo>
                <a:lnTo>
                  <a:pt x="1022646" y="2209799"/>
                </a:lnTo>
                <a:lnTo>
                  <a:pt x="996206" y="2197099"/>
                </a:lnTo>
                <a:lnTo>
                  <a:pt x="972406" y="2171699"/>
                </a:lnTo>
                <a:lnTo>
                  <a:pt x="947323" y="2146299"/>
                </a:lnTo>
                <a:lnTo>
                  <a:pt x="917034" y="2120899"/>
                </a:lnTo>
                <a:lnTo>
                  <a:pt x="987436" y="2120899"/>
                </a:lnTo>
                <a:lnTo>
                  <a:pt x="1016498" y="2146299"/>
                </a:lnTo>
                <a:lnTo>
                  <a:pt x="1050429" y="2171699"/>
                </a:lnTo>
                <a:lnTo>
                  <a:pt x="1108493" y="2171699"/>
                </a:lnTo>
                <a:lnTo>
                  <a:pt x="1097575" y="2222499"/>
                </a:lnTo>
                <a:lnTo>
                  <a:pt x="1083782" y="2273299"/>
                </a:lnTo>
                <a:close/>
              </a:path>
              <a:path w="2055494" h="2311400">
                <a:moveTo>
                  <a:pt x="942489" y="2311399"/>
                </a:moveTo>
                <a:lnTo>
                  <a:pt x="862265" y="2311399"/>
                </a:lnTo>
                <a:lnTo>
                  <a:pt x="830411" y="2298699"/>
                </a:lnTo>
                <a:lnTo>
                  <a:pt x="796019" y="2285999"/>
                </a:lnTo>
                <a:lnTo>
                  <a:pt x="755863" y="2285999"/>
                </a:lnTo>
                <a:lnTo>
                  <a:pt x="712341" y="2273299"/>
                </a:lnTo>
                <a:lnTo>
                  <a:pt x="1034788" y="2273299"/>
                </a:lnTo>
                <a:lnTo>
                  <a:pt x="988420" y="2298699"/>
                </a:lnTo>
                <a:lnTo>
                  <a:pt x="942489" y="2311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0611" y="8444725"/>
            <a:ext cx="778510" cy="532130"/>
          </a:xfrm>
          <a:custGeom>
            <a:avLst/>
            <a:gdLst/>
            <a:ahLst/>
            <a:cxnLst/>
            <a:rect l="l" t="t" r="r" b="b"/>
            <a:pathLst>
              <a:path w="778509" h="532129">
                <a:moveTo>
                  <a:pt x="479407" y="531974"/>
                </a:moveTo>
                <a:lnTo>
                  <a:pt x="433568" y="530698"/>
                </a:lnTo>
                <a:lnTo>
                  <a:pt x="386047" y="526114"/>
                </a:lnTo>
                <a:lnTo>
                  <a:pt x="337961" y="519603"/>
                </a:lnTo>
                <a:lnTo>
                  <a:pt x="290425" y="512548"/>
                </a:lnTo>
                <a:lnTo>
                  <a:pt x="244555" y="506330"/>
                </a:lnTo>
                <a:lnTo>
                  <a:pt x="133719" y="495420"/>
                </a:lnTo>
                <a:lnTo>
                  <a:pt x="82716" y="487326"/>
                </a:lnTo>
                <a:lnTo>
                  <a:pt x="37445" y="473451"/>
                </a:lnTo>
                <a:lnTo>
                  <a:pt x="0" y="450777"/>
                </a:lnTo>
                <a:lnTo>
                  <a:pt x="1913" y="398227"/>
                </a:lnTo>
                <a:lnTo>
                  <a:pt x="5398" y="346875"/>
                </a:lnTo>
                <a:lnTo>
                  <a:pt x="9596" y="296233"/>
                </a:lnTo>
                <a:lnTo>
                  <a:pt x="13647" y="245816"/>
                </a:lnTo>
                <a:lnTo>
                  <a:pt x="16690" y="195138"/>
                </a:lnTo>
                <a:lnTo>
                  <a:pt x="16012" y="167334"/>
                </a:lnTo>
                <a:lnTo>
                  <a:pt x="13780" y="137949"/>
                </a:lnTo>
                <a:lnTo>
                  <a:pt x="13653" y="133990"/>
                </a:lnTo>
                <a:lnTo>
                  <a:pt x="16690" y="78427"/>
                </a:lnTo>
                <a:lnTo>
                  <a:pt x="67270" y="21747"/>
                </a:lnTo>
                <a:lnTo>
                  <a:pt x="110139" y="6829"/>
                </a:lnTo>
                <a:lnTo>
                  <a:pt x="159438" y="0"/>
                </a:lnTo>
                <a:lnTo>
                  <a:pt x="211199" y="614"/>
                </a:lnTo>
                <a:lnTo>
                  <a:pt x="254794" y="5864"/>
                </a:lnTo>
                <a:lnTo>
                  <a:pt x="301185" y="14228"/>
                </a:lnTo>
                <a:lnTo>
                  <a:pt x="349694" y="24691"/>
                </a:lnTo>
                <a:lnTo>
                  <a:pt x="450350" y="47841"/>
                </a:lnTo>
                <a:lnTo>
                  <a:pt x="501139" y="58493"/>
                </a:lnTo>
                <a:lnTo>
                  <a:pt x="551331" y="67174"/>
                </a:lnTo>
                <a:lnTo>
                  <a:pt x="600247" y="72866"/>
                </a:lnTo>
                <a:lnTo>
                  <a:pt x="616704" y="73947"/>
                </a:lnTo>
                <a:lnTo>
                  <a:pt x="173801" y="73947"/>
                </a:lnTo>
                <a:lnTo>
                  <a:pt x="128177" y="78394"/>
                </a:lnTo>
                <a:lnTo>
                  <a:pt x="83356" y="89530"/>
                </a:lnTo>
                <a:lnTo>
                  <a:pt x="75948" y="137949"/>
                </a:lnTo>
                <a:lnTo>
                  <a:pt x="71462" y="188430"/>
                </a:lnTo>
                <a:lnTo>
                  <a:pt x="69095" y="240461"/>
                </a:lnTo>
                <a:lnTo>
                  <a:pt x="68123" y="289606"/>
                </a:lnTo>
                <a:lnTo>
                  <a:pt x="67474" y="349479"/>
                </a:lnTo>
                <a:lnTo>
                  <a:pt x="66687" y="400753"/>
                </a:lnTo>
                <a:lnTo>
                  <a:pt x="108322" y="413544"/>
                </a:lnTo>
                <a:lnTo>
                  <a:pt x="153732" y="423831"/>
                </a:lnTo>
                <a:lnTo>
                  <a:pt x="201933" y="432045"/>
                </a:lnTo>
                <a:lnTo>
                  <a:pt x="251941" y="438616"/>
                </a:lnTo>
                <a:lnTo>
                  <a:pt x="302772" y="443973"/>
                </a:lnTo>
                <a:lnTo>
                  <a:pt x="450370" y="457066"/>
                </a:lnTo>
                <a:lnTo>
                  <a:pt x="494657" y="461870"/>
                </a:lnTo>
                <a:lnTo>
                  <a:pt x="703641" y="461870"/>
                </a:lnTo>
                <a:lnTo>
                  <a:pt x="700295" y="473002"/>
                </a:lnTo>
                <a:lnTo>
                  <a:pt x="657673" y="480978"/>
                </a:lnTo>
                <a:lnTo>
                  <a:pt x="614510" y="497696"/>
                </a:lnTo>
                <a:lnTo>
                  <a:pt x="569778" y="515956"/>
                </a:lnTo>
                <a:lnTo>
                  <a:pt x="522449" y="528558"/>
                </a:lnTo>
                <a:lnTo>
                  <a:pt x="479407" y="531974"/>
                </a:lnTo>
                <a:close/>
              </a:path>
              <a:path w="778509" h="532129">
                <a:moveTo>
                  <a:pt x="703641" y="461870"/>
                </a:moveTo>
                <a:lnTo>
                  <a:pt x="494657" y="461870"/>
                </a:lnTo>
                <a:lnTo>
                  <a:pt x="505703" y="418430"/>
                </a:lnTo>
                <a:lnTo>
                  <a:pt x="516034" y="371460"/>
                </a:lnTo>
                <a:lnTo>
                  <a:pt x="525456" y="322398"/>
                </a:lnTo>
                <a:lnTo>
                  <a:pt x="533778" y="272682"/>
                </a:lnTo>
                <a:lnTo>
                  <a:pt x="540808" y="223751"/>
                </a:lnTo>
                <a:lnTo>
                  <a:pt x="546353" y="177041"/>
                </a:lnTo>
                <a:lnTo>
                  <a:pt x="550222" y="133990"/>
                </a:lnTo>
                <a:lnTo>
                  <a:pt x="503417" y="128481"/>
                </a:lnTo>
                <a:lnTo>
                  <a:pt x="456250" y="119982"/>
                </a:lnTo>
                <a:lnTo>
                  <a:pt x="408867" y="109703"/>
                </a:lnTo>
                <a:lnTo>
                  <a:pt x="361413" y="98853"/>
                </a:lnTo>
                <a:lnTo>
                  <a:pt x="314034" y="88642"/>
                </a:lnTo>
                <a:lnTo>
                  <a:pt x="266875" y="80281"/>
                </a:lnTo>
                <a:lnTo>
                  <a:pt x="220082" y="74979"/>
                </a:lnTo>
                <a:lnTo>
                  <a:pt x="173801" y="73947"/>
                </a:lnTo>
                <a:lnTo>
                  <a:pt x="616704" y="73947"/>
                </a:lnTo>
                <a:lnTo>
                  <a:pt x="652455" y="76294"/>
                </a:lnTo>
                <a:lnTo>
                  <a:pt x="700282" y="80908"/>
                </a:lnTo>
                <a:lnTo>
                  <a:pt x="742553" y="91226"/>
                </a:lnTo>
                <a:lnTo>
                  <a:pt x="778090" y="111765"/>
                </a:lnTo>
                <a:lnTo>
                  <a:pt x="775302" y="133990"/>
                </a:lnTo>
                <a:lnTo>
                  <a:pt x="589118" y="133990"/>
                </a:lnTo>
                <a:lnTo>
                  <a:pt x="582511" y="188930"/>
                </a:lnTo>
                <a:lnTo>
                  <a:pt x="583437" y="239957"/>
                </a:lnTo>
                <a:lnTo>
                  <a:pt x="592731" y="282691"/>
                </a:lnTo>
                <a:lnTo>
                  <a:pt x="610488" y="318933"/>
                </a:lnTo>
                <a:lnTo>
                  <a:pt x="618940" y="328504"/>
                </a:lnTo>
                <a:lnTo>
                  <a:pt x="561351" y="328504"/>
                </a:lnTo>
                <a:lnTo>
                  <a:pt x="559291" y="358398"/>
                </a:lnTo>
                <a:lnTo>
                  <a:pt x="554116" y="385177"/>
                </a:lnTo>
                <a:lnTo>
                  <a:pt x="549776" y="412796"/>
                </a:lnTo>
                <a:lnTo>
                  <a:pt x="550222" y="445206"/>
                </a:lnTo>
                <a:lnTo>
                  <a:pt x="708651" y="445206"/>
                </a:lnTo>
                <a:lnTo>
                  <a:pt x="703641" y="461870"/>
                </a:lnTo>
                <a:close/>
              </a:path>
              <a:path w="778509" h="532129">
                <a:moveTo>
                  <a:pt x="729087" y="372964"/>
                </a:moveTo>
                <a:lnTo>
                  <a:pt x="672503" y="372964"/>
                </a:lnTo>
                <a:lnTo>
                  <a:pt x="674030" y="349479"/>
                </a:lnTo>
                <a:lnTo>
                  <a:pt x="678238" y="328680"/>
                </a:lnTo>
                <a:lnTo>
                  <a:pt x="683746" y="309184"/>
                </a:lnTo>
                <a:lnTo>
                  <a:pt x="689169" y="289606"/>
                </a:lnTo>
                <a:lnTo>
                  <a:pt x="664438" y="250434"/>
                </a:lnTo>
                <a:lnTo>
                  <a:pt x="642919" y="208043"/>
                </a:lnTo>
                <a:lnTo>
                  <a:pt x="619512" y="167530"/>
                </a:lnTo>
                <a:lnTo>
                  <a:pt x="589118" y="133990"/>
                </a:lnTo>
                <a:lnTo>
                  <a:pt x="775302" y="133990"/>
                </a:lnTo>
                <a:lnTo>
                  <a:pt x="774603" y="139554"/>
                </a:lnTo>
                <a:lnTo>
                  <a:pt x="655831" y="139554"/>
                </a:lnTo>
                <a:lnTo>
                  <a:pt x="663990" y="163348"/>
                </a:lnTo>
                <a:lnTo>
                  <a:pt x="675149" y="184145"/>
                </a:lnTo>
                <a:lnTo>
                  <a:pt x="687764" y="203486"/>
                </a:lnTo>
                <a:lnTo>
                  <a:pt x="700295" y="222918"/>
                </a:lnTo>
                <a:lnTo>
                  <a:pt x="762232" y="222918"/>
                </a:lnTo>
                <a:lnTo>
                  <a:pt x="752403" y="274224"/>
                </a:lnTo>
                <a:lnTo>
                  <a:pt x="740993" y="325538"/>
                </a:lnTo>
                <a:lnTo>
                  <a:pt x="729087" y="372964"/>
                </a:lnTo>
                <a:close/>
              </a:path>
              <a:path w="778509" h="532129">
                <a:moveTo>
                  <a:pt x="762232" y="222918"/>
                </a:moveTo>
                <a:lnTo>
                  <a:pt x="700295" y="222918"/>
                </a:lnTo>
                <a:lnTo>
                  <a:pt x="705718" y="206111"/>
                </a:lnTo>
                <a:lnTo>
                  <a:pt x="710766" y="188930"/>
                </a:lnTo>
                <a:lnTo>
                  <a:pt x="714745" y="170683"/>
                </a:lnTo>
                <a:lnTo>
                  <a:pt x="716961" y="150679"/>
                </a:lnTo>
                <a:lnTo>
                  <a:pt x="700908" y="148668"/>
                </a:lnTo>
                <a:lnTo>
                  <a:pt x="687087" y="144428"/>
                </a:lnTo>
                <a:lnTo>
                  <a:pt x="672921" y="140531"/>
                </a:lnTo>
                <a:lnTo>
                  <a:pt x="655831" y="139554"/>
                </a:lnTo>
                <a:lnTo>
                  <a:pt x="774603" y="139554"/>
                </a:lnTo>
                <a:lnTo>
                  <a:pt x="771092" y="167530"/>
                </a:lnTo>
                <a:lnTo>
                  <a:pt x="762487" y="221588"/>
                </a:lnTo>
                <a:lnTo>
                  <a:pt x="762232" y="222918"/>
                </a:lnTo>
                <a:close/>
              </a:path>
              <a:path w="778509" h="532129">
                <a:moveTo>
                  <a:pt x="708651" y="445206"/>
                </a:moveTo>
                <a:lnTo>
                  <a:pt x="550222" y="445206"/>
                </a:lnTo>
                <a:lnTo>
                  <a:pt x="575093" y="440893"/>
                </a:lnTo>
                <a:lnTo>
                  <a:pt x="598280" y="434902"/>
                </a:lnTo>
                <a:lnTo>
                  <a:pt x="621058" y="428506"/>
                </a:lnTo>
                <a:lnTo>
                  <a:pt x="644705" y="422981"/>
                </a:lnTo>
                <a:lnTo>
                  <a:pt x="624713" y="398518"/>
                </a:lnTo>
                <a:lnTo>
                  <a:pt x="605575" y="372964"/>
                </a:lnTo>
                <a:lnTo>
                  <a:pt x="585265" y="348939"/>
                </a:lnTo>
                <a:lnTo>
                  <a:pt x="561351" y="328504"/>
                </a:lnTo>
                <a:lnTo>
                  <a:pt x="618940" y="328504"/>
                </a:lnTo>
                <a:lnTo>
                  <a:pt x="636985" y="348939"/>
                </a:lnTo>
                <a:lnTo>
                  <a:pt x="672503" y="372964"/>
                </a:lnTo>
                <a:lnTo>
                  <a:pt x="729087" y="372964"/>
                </a:lnTo>
                <a:lnTo>
                  <a:pt x="728407" y="375675"/>
                </a:lnTo>
                <a:lnTo>
                  <a:pt x="714792" y="424781"/>
                </a:lnTo>
                <a:lnTo>
                  <a:pt x="708651" y="4452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00408" y="2655845"/>
            <a:ext cx="2300605" cy="2545715"/>
          </a:xfrm>
          <a:custGeom>
            <a:avLst/>
            <a:gdLst/>
            <a:ahLst/>
            <a:cxnLst/>
            <a:rect l="l" t="t" r="r" b="b"/>
            <a:pathLst>
              <a:path w="2300605" h="2545715">
                <a:moveTo>
                  <a:pt x="357477" y="947805"/>
                </a:moveTo>
                <a:lnTo>
                  <a:pt x="331421" y="937092"/>
                </a:lnTo>
                <a:lnTo>
                  <a:pt x="301051" y="901238"/>
                </a:lnTo>
                <a:lnTo>
                  <a:pt x="269893" y="865445"/>
                </a:lnTo>
                <a:lnTo>
                  <a:pt x="238521" y="816930"/>
                </a:lnTo>
                <a:lnTo>
                  <a:pt x="209478" y="768234"/>
                </a:lnTo>
                <a:lnTo>
                  <a:pt x="185305" y="731898"/>
                </a:lnTo>
                <a:lnTo>
                  <a:pt x="167562" y="707801"/>
                </a:lnTo>
                <a:lnTo>
                  <a:pt x="145751" y="684020"/>
                </a:lnTo>
                <a:lnTo>
                  <a:pt x="115354" y="648168"/>
                </a:lnTo>
                <a:lnTo>
                  <a:pt x="81715" y="612567"/>
                </a:lnTo>
                <a:lnTo>
                  <a:pt x="48212" y="564218"/>
                </a:lnTo>
                <a:lnTo>
                  <a:pt x="21174" y="528105"/>
                </a:lnTo>
                <a:lnTo>
                  <a:pt x="2993" y="478565"/>
                </a:lnTo>
                <a:lnTo>
                  <a:pt x="0" y="440583"/>
                </a:lnTo>
                <a:lnTo>
                  <a:pt x="16273" y="401103"/>
                </a:lnTo>
                <a:lnTo>
                  <a:pt x="54491" y="372656"/>
                </a:lnTo>
                <a:lnTo>
                  <a:pt x="100958" y="330829"/>
                </a:lnTo>
                <a:lnTo>
                  <a:pt x="144931" y="289196"/>
                </a:lnTo>
                <a:lnTo>
                  <a:pt x="176651" y="273992"/>
                </a:lnTo>
                <a:lnTo>
                  <a:pt x="217608" y="245332"/>
                </a:lnTo>
                <a:lnTo>
                  <a:pt x="262501" y="216366"/>
                </a:lnTo>
                <a:lnTo>
                  <a:pt x="311379" y="199828"/>
                </a:lnTo>
                <a:lnTo>
                  <a:pt x="361341" y="170468"/>
                </a:lnTo>
                <a:lnTo>
                  <a:pt x="413421" y="153681"/>
                </a:lnTo>
                <a:lnTo>
                  <a:pt x="464716" y="124217"/>
                </a:lnTo>
                <a:lnTo>
                  <a:pt x="677570" y="43981"/>
                </a:lnTo>
                <a:lnTo>
                  <a:pt x="723161" y="40437"/>
                </a:lnTo>
                <a:lnTo>
                  <a:pt x="769011" y="24134"/>
                </a:lnTo>
                <a:lnTo>
                  <a:pt x="1079507" y="0"/>
                </a:lnTo>
                <a:lnTo>
                  <a:pt x="1126852" y="9058"/>
                </a:lnTo>
                <a:lnTo>
                  <a:pt x="1216253" y="27585"/>
                </a:lnTo>
                <a:lnTo>
                  <a:pt x="1260868" y="49594"/>
                </a:lnTo>
                <a:lnTo>
                  <a:pt x="776673" y="87230"/>
                </a:lnTo>
                <a:lnTo>
                  <a:pt x="720073" y="104368"/>
                </a:lnTo>
                <a:lnTo>
                  <a:pt x="675741" y="107814"/>
                </a:lnTo>
                <a:lnTo>
                  <a:pt x="629797" y="124124"/>
                </a:lnTo>
                <a:lnTo>
                  <a:pt x="532727" y="157146"/>
                </a:lnTo>
                <a:lnTo>
                  <a:pt x="483891" y="186418"/>
                </a:lnTo>
                <a:lnTo>
                  <a:pt x="434082" y="203028"/>
                </a:lnTo>
                <a:lnTo>
                  <a:pt x="385922" y="232249"/>
                </a:lnTo>
                <a:lnTo>
                  <a:pt x="339078" y="261366"/>
                </a:lnTo>
                <a:lnTo>
                  <a:pt x="293217" y="277669"/>
                </a:lnTo>
                <a:lnTo>
                  <a:pt x="250962" y="306431"/>
                </a:lnTo>
                <a:lnTo>
                  <a:pt x="211978" y="334937"/>
                </a:lnTo>
                <a:lnTo>
                  <a:pt x="172723" y="350727"/>
                </a:lnTo>
                <a:lnTo>
                  <a:pt x="130039" y="379522"/>
                </a:lnTo>
                <a:lnTo>
                  <a:pt x="95822" y="420396"/>
                </a:lnTo>
                <a:lnTo>
                  <a:pt x="79998" y="447103"/>
                </a:lnTo>
                <a:lnTo>
                  <a:pt x="85759" y="472132"/>
                </a:lnTo>
                <a:lnTo>
                  <a:pt x="102299" y="496323"/>
                </a:lnTo>
                <a:lnTo>
                  <a:pt x="124323" y="532826"/>
                </a:lnTo>
                <a:lnTo>
                  <a:pt x="143580" y="556805"/>
                </a:lnTo>
                <a:lnTo>
                  <a:pt x="202800" y="628632"/>
                </a:lnTo>
                <a:lnTo>
                  <a:pt x="233251" y="677218"/>
                </a:lnTo>
                <a:lnTo>
                  <a:pt x="262277" y="713177"/>
                </a:lnTo>
                <a:lnTo>
                  <a:pt x="290606" y="749190"/>
                </a:lnTo>
                <a:lnTo>
                  <a:pt x="317977" y="785277"/>
                </a:lnTo>
                <a:lnTo>
                  <a:pt x="344135" y="821459"/>
                </a:lnTo>
                <a:lnTo>
                  <a:pt x="368819" y="857755"/>
                </a:lnTo>
                <a:lnTo>
                  <a:pt x="520816" y="845940"/>
                </a:lnTo>
                <a:lnTo>
                  <a:pt x="483183" y="874342"/>
                </a:lnTo>
                <a:lnTo>
                  <a:pt x="441272" y="903077"/>
                </a:lnTo>
                <a:lnTo>
                  <a:pt x="398545" y="931874"/>
                </a:lnTo>
                <a:lnTo>
                  <a:pt x="357477" y="947805"/>
                </a:lnTo>
                <a:close/>
              </a:path>
              <a:path w="2300605" h="2545715">
                <a:moveTo>
                  <a:pt x="1142224" y="2466357"/>
                </a:moveTo>
                <a:lnTo>
                  <a:pt x="1099682" y="2469663"/>
                </a:lnTo>
                <a:lnTo>
                  <a:pt x="1103270" y="2418431"/>
                </a:lnTo>
                <a:lnTo>
                  <a:pt x="1106022" y="2367264"/>
                </a:lnTo>
                <a:lnTo>
                  <a:pt x="1108281" y="2316135"/>
                </a:lnTo>
                <a:lnTo>
                  <a:pt x="1110395" y="2265018"/>
                </a:lnTo>
                <a:lnTo>
                  <a:pt x="1112708" y="2213885"/>
                </a:lnTo>
                <a:lnTo>
                  <a:pt x="1115566" y="2162709"/>
                </a:lnTo>
                <a:lnTo>
                  <a:pt x="1119314" y="2111465"/>
                </a:lnTo>
                <a:lnTo>
                  <a:pt x="1124298" y="2060124"/>
                </a:lnTo>
                <a:lnTo>
                  <a:pt x="1130863" y="2008660"/>
                </a:lnTo>
                <a:lnTo>
                  <a:pt x="1139356" y="1957047"/>
                </a:lnTo>
                <a:lnTo>
                  <a:pt x="1373166" y="1938873"/>
                </a:lnTo>
                <a:lnTo>
                  <a:pt x="1424652" y="1922133"/>
                </a:lnTo>
                <a:lnTo>
                  <a:pt x="1473743" y="1905578"/>
                </a:lnTo>
                <a:lnTo>
                  <a:pt x="1520437" y="1889211"/>
                </a:lnTo>
                <a:lnTo>
                  <a:pt x="1563748" y="1860367"/>
                </a:lnTo>
                <a:lnTo>
                  <a:pt x="1605644" y="1844372"/>
                </a:lnTo>
                <a:lnTo>
                  <a:pt x="1644154" y="1815902"/>
                </a:lnTo>
                <a:lnTo>
                  <a:pt x="1680262" y="1787619"/>
                </a:lnTo>
                <a:lnTo>
                  <a:pt x="1713966" y="1759523"/>
                </a:lnTo>
                <a:lnTo>
                  <a:pt x="1745264" y="1731613"/>
                </a:lnTo>
                <a:lnTo>
                  <a:pt x="1773172" y="1691229"/>
                </a:lnTo>
                <a:lnTo>
                  <a:pt x="1799048" y="1663741"/>
                </a:lnTo>
                <a:lnTo>
                  <a:pt x="1823223" y="1623647"/>
                </a:lnTo>
                <a:lnTo>
                  <a:pt x="1847527" y="1596281"/>
                </a:lnTo>
                <a:lnTo>
                  <a:pt x="1869855" y="1556331"/>
                </a:lnTo>
                <a:lnTo>
                  <a:pt x="1890069" y="1503806"/>
                </a:lnTo>
                <a:lnTo>
                  <a:pt x="1909998" y="1464042"/>
                </a:lnTo>
                <a:lnTo>
                  <a:pt x="1928520" y="1424388"/>
                </a:lnTo>
                <a:lnTo>
                  <a:pt x="1944515" y="1372191"/>
                </a:lnTo>
                <a:lnTo>
                  <a:pt x="1958828" y="1320125"/>
                </a:lnTo>
                <a:lnTo>
                  <a:pt x="1972304" y="1280863"/>
                </a:lnTo>
                <a:lnTo>
                  <a:pt x="1982839" y="1229091"/>
                </a:lnTo>
                <a:lnTo>
                  <a:pt x="1991278" y="1177481"/>
                </a:lnTo>
                <a:lnTo>
                  <a:pt x="1997484" y="1126046"/>
                </a:lnTo>
                <a:lnTo>
                  <a:pt x="2001318" y="1074795"/>
                </a:lnTo>
                <a:lnTo>
                  <a:pt x="2002643" y="1023738"/>
                </a:lnTo>
                <a:lnTo>
                  <a:pt x="2001213" y="960158"/>
                </a:lnTo>
                <a:lnTo>
                  <a:pt x="1996927" y="896800"/>
                </a:lnTo>
                <a:lnTo>
                  <a:pt x="1990877" y="846317"/>
                </a:lnTo>
                <a:lnTo>
                  <a:pt x="1982186" y="796039"/>
                </a:lnTo>
                <a:lnTo>
                  <a:pt x="1970964" y="745958"/>
                </a:lnTo>
                <a:lnTo>
                  <a:pt x="1957318" y="696065"/>
                </a:lnTo>
                <a:lnTo>
                  <a:pt x="1941358" y="646353"/>
                </a:lnTo>
                <a:lnTo>
                  <a:pt x="1924176" y="609473"/>
                </a:lnTo>
                <a:lnTo>
                  <a:pt x="1904897" y="572757"/>
                </a:lnTo>
                <a:lnTo>
                  <a:pt x="1882644" y="523534"/>
                </a:lnTo>
                <a:lnTo>
                  <a:pt x="1859494" y="487118"/>
                </a:lnTo>
                <a:lnTo>
                  <a:pt x="1834572" y="450840"/>
                </a:lnTo>
                <a:lnTo>
                  <a:pt x="1808971" y="427354"/>
                </a:lnTo>
                <a:lnTo>
                  <a:pt x="1780830" y="391326"/>
                </a:lnTo>
                <a:lnTo>
                  <a:pt x="1751243" y="355411"/>
                </a:lnTo>
                <a:lnTo>
                  <a:pt x="1721301" y="332262"/>
                </a:lnTo>
                <a:lnTo>
                  <a:pt x="1689146" y="296546"/>
                </a:lnTo>
                <a:lnTo>
                  <a:pt x="1656853" y="273580"/>
                </a:lnTo>
                <a:lnTo>
                  <a:pt x="1621340" y="250864"/>
                </a:lnTo>
                <a:lnTo>
                  <a:pt x="1582350" y="228418"/>
                </a:lnTo>
                <a:lnTo>
                  <a:pt x="1540515" y="206193"/>
                </a:lnTo>
                <a:lnTo>
                  <a:pt x="1496465" y="184140"/>
                </a:lnTo>
                <a:lnTo>
                  <a:pt x="1450832" y="162211"/>
                </a:lnTo>
                <a:lnTo>
                  <a:pt x="1405230" y="153017"/>
                </a:lnTo>
                <a:lnTo>
                  <a:pt x="1358323" y="131187"/>
                </a:lnTo>
                <a:lnTo>
                  <a:pt x="1223492" y="103452"/>
                </a:lnTo>
                <a:lnTo>
                  <a:pt x="1035776" y="67090"/>
                </a:lnTo>
                <a:lnTo>
                  <a:pt x="1260868" y="49594"/>
                </a:lnTo>
                <a:lnTo>
                  <a:pt x="1349928" y="68148"/>
                </a:lnTo>
                <a:lnTo>
                  <a:pt x="1396932" y="77232"/>
                </a:lnTo>
                <a:lnTo>
                  <a:pt x="1500599" y="94651"/>
                </a:lnTo>
                <a:lnTo>
                  <a:pt x="1694667" y="130519"/>
                </a:lnTo>
                <a:lnTo>
                  <a:pt x="1749276" y="151751"/>
                </a:lnTo>
                <a:lnTo>
                  <a:pt x="1802419" y="173097"/>
                </a:lnTo>
                <a:lnTo>
                  <a:pt x="1850774" y="194815"/>
                </a:lnTo>
                <a:lnTo>
                  <a:pt x="1639778" y="211216"/>
                </a:lnTo>
                <a:lnTo>
                  <a:pt x="1680358" y="233538"/>
                </a:lnTo>
                <a:lnTo>
                  <a:pt x="1715501" y="256283"/>
                </a:lnTo>
                <a:lnTo>
                  <a:pt x="1747985" y="291973"/>
                </a:lnTo>
                <a:lnTo>
                  <a:pt x="1809196" y="363645"/>
                </a:lnTo>
                <a:lnTo>
                  <a:pt x="1841509" y="399348"/>
                </a:lnTo>
                <a:lnTo>
                  <a:pt x="1877350" y="434777"/>
                </a:lnTo>
                <a:lnTo>
                  <a:pt x="1918483" y="457056"/>
                </a:lnTo>
                <a:lnTo>
                  <a:pt x="1964095" y="478987"/>
                </a:lnTo>
                <a:lnTo>
                  <a:pt x="2010421" y="488125"/>
                </a:lnTo>
                <a:lnTo>
                  <a:pt x="2056647" y="510008"/>
                </a:lnTo>
                <a:lnTo>
                  <a:pt x="1938966" y="519156"/>
                </a:lnTo>
                <a:lnTo>
                  <a:pt x="1960624" y="568425"/>
                </a:lnTo>
                <a:lnTo>
                  <a:pt x="1979554" y="605169"/>
                </a:lnTo>
                <a:lnTo>
                  <a:pt x="1996755" y="654785"/>
                </a:lnTo>
                <a:lnTo>
                  <a:pt x="2010276" y="704687"/>
                </a:lnTo>
                <a:lnTo>
                  <a:pt x="2019147" y="754951"/>
                </a:lnTo>
                <a:lnTo>
                  <a:pt x="2023385" y="818313"/>
                </a:lnTo>
                <a:lnTo>
                  <a:pt x="2064987" y="853294"/>
                </a:lnTo>
                <a:lnTo>
                  <a:pt x="2105390" y="888369"/>
                </a:lnTo>
                <a:lnTo>
                  <a:pt x="2035374" y="893811"/>
                </a:lnTo>
                <a:lnTo>
                  <a:pt x="2043720" y="944116"/>
                </a:lnTo>
                <a:lnTo>
                  <a:pt x="2045917" y="994898"/>
                </a:lnTo>
                <a:lnTo>
                  <a:pt x="2043431" y="1046044"/>
                </a:lnTo>
                <a:lnTo>
                  <a:pt x="2038710" y="1110103"/>
                </a:lnTo>
                <a:lnTo>
                  <a:pt x="2031250" y="1161636"/>
                </a:lnTo>
                <a:lnTo>
                  <a:pt x="2023500" y="1213192"/>
                </a:lnTo>
                <a:lnTo>
                  <a:pt x="2076702" y="1272748"/>
                </a:lnTo>
                <a:lnTo>
                  <a:pt x="2010190" y="1277918"/>
                </a:lnTo>
                <a:lnTo>
                  <a:pt x="1999056" y="1329737"/>
                </a:lnTo>
                <a:lnTo>
                  <a:pt x="1985763" y="1368985"/>
                </a:lnTo>
                <a:lnTo>
                  <a:pt x="1972177" y="1420994"/>
                </a:lnTo>
                <a:lnTo>
                  <a:pt x="1956226" y="1460449"/>
                </a:lnTo>
                <a:lnTo>
                  <a:pt x="1939775" y="1512681"/>
                </a:lnTo>
                <a:lnTo>
                  <a:pt x="1920753" y="1552374"/>
                </a:lnTo>
                <a:lnTo>
                  <a:pt x="1900041" y="1592199"/>
                </a:lnTo>
                <a:lnTo>
                  <a:pt x="1915850" y="1603709"/>
                </a:lnTo>
                <a:lnTo>
                  <a:pt x="1931828" y="1627943"/>
                </a:lnTo>
                <a:lnTo>
                  <a:pt x="1866508" y="1633021"/>
                </a:lnTo>
                <a:lnTo>
                  <a:pt x="1840551" y="1685992"/>
                </a:lnTo>
                <a:lnTo>
                  <a:pt x="1810419" y="1726549"/>
                </a:lnTo>
                <a:lnTo>
                  <a:pt x="1777347" y="1767334"/>
                </a:lnTo>
                <a:lnTo>
                  <a:pt x="1740601" y="1795667"/>
                </a:lnTo>
                <a:lnTo>
                  <a:pt x="1701414" y="1824190"/>
                </a:lnTo>
                <a:lnTo>
                  <a:pt x="1661021" y="1865545"/>
                </a:lnTo>
                <a:lnTo>
                  <a:pt x="1617703" y="1894388"/>
                </a:lnTo>
                <a:lnTo>
                  <a:pt x="1807966" y="1879599"/>
                </a:lnTo>
                <a:lnTo>
                  <a:pt x="1764944" y="1908420"/>
                </a:lnTo>
                <a:lnTo>
                  <a:pt x="1720329" y="1937364"/>
                </a:lnTo>
                <a:lnTo>
                  <a:pt x="1624457" y="1970293"/>
                </a:lnTo>
                <a:lnTo>
                  <a:pt x="1574236" y="1986935"/>
                </a:lnTo>
                <a:lnTo>
                  <a:pt x="1168592" y="2018466"/>
                </a:lnTo>
                <a:lnTo>
                  <a:pt x="1168237" y="2069447"/>
                </a:lnTo>
                <a:lnTo>
                  <a:pt x="1166359" y="2107808"/>
                </a:lnTo>
                <a:lnTo>
                  <a:pt x="1165180" y="2158853"/>
                </a:lnTo>
                <a:lnTo>
                  <a:pt x="1163967" y="2209900"/>
                </a:lnTo>
                <a:lnTo>
                  <a:pt x="1162977" y="2260930"/>
                </a:lnTo>
                <a:lnTo>
                  <a:pt x="1199990" y="2296268"/>
                </a:lnTo>
                <a:lnTo>
                  <a:pt x="1232731" y="2319200"/>
                </a:lnTo>
                <a:lnTo>
                  <a:pt x="1155716" y="2325186"/>
                </a:lnTo>
                <a:lnTo>
                  <a:pt x="1151941" y="2363695"/>
                </a:lnTo>
                <a:lnTo>
                  <a:pt x="1149180" y="2402124"/>
                </a:lnTo>
                <a:lnTo>
                  <a:pt x="1146560" y="2440543"/>
                </a:lnTo>
                <a:lnTo>
                  <a:pt x="1142224" y="2466357"/>
                </a:lnTo>
                <a:close/>
              </a:path>
              <a:path w="2300605" h="2545715">
                <a:moveTo>
                  <a:pt x="2178381" y="526022"/>
                </a:moveTo>
                <a:lnTo>
                  <a:pt x="2099009" y="532192"/>
                </a:lnTo>
                <a:lnTo>
                  <a:pt x="2072009" y="496076"/>
                </a:lnTo>
                <a:lnTo>
                  <a:pt x="2042667" y="460142"/>
                </a:lnTo>
                <a:lnTo>
                  <a:pt x="2010049" y="411724"/>
                </a:lnTo>
                <a:lnTo>
                  <a:pt x="1976177" y="376142"/>
                </a:lnTo>
                <a:lnTo>
                  <a:pt x="1941103" y="353391"/>
                </a:lnTo>
                <a:lnTo>
                  <a:pt x="1902912" y="318145"/>
                </a:lnTo>
                <a:lnTo>
                  <a:pt x="1863624" y="295722"/>
                </a:lnTo>
                <a:lnTo>
                  <a:pt x="1822308" y="273457"/>
                </a:lnTo>
                <a:lnTo>
                  <a:pt x="1779015" y="251346"/>
                </a:lnTo>
                <a:lnTo>
                  <a:pt x="1733800" y="229384"/>
                </a:lnTo>
                <a:lnTo>
                  <a:pt x="1687698" y="220229"/>
                </a:lnTo>
                <a:lnTo>
                  <a:pt x="1639778" y="211216"/>
                </a:lnTo>
                <a:lnTo>
                  <a:pt x="1850774" y="194815"/>
                </a:lnTo>
                <a:lnTo>
                  <a:pt x="1891020" y="217163"/>
                </a:lnTo>
                <a:lnTo>
                  <a:pt x="1924627" y="240027"/>
                </a:lnTo>
                <a:lnTo>
                  <a:pt x="1957696" y="262933"/>
                </a:lnTo>
                <a:lnTo>
                  <a:pt x="1990061" y="285894"/>
                </a:lnTo>
                <a:lnTo>
                  <a:pt x="2022537" y="321585"/>
                </a:lnTo>
                <a:lnTo>
                  <a:pt x="2053976" y="357356"/>
                </a:lnTo>
                <a:lnTo>
                  <a:pt x="2084210" y="393221"/>
                </a:lnTo>
                <a:lnTo>
                  <a:pt x="2113072" y="429192"/>
                </a:lnTo>
                <a:lnTo>
                  <a:pt x="2140396" y="465283"/>
                </a:lnTo>
                <a:lnTo>
                  <a:pt x="2166015" y="501507"/>
                </a:lnTo>
                <a:lnTo>
                  <a:pt x="2178381" y="526022"/>
                </a:lnTo>
                <a:close/>
              </a:path>
              <a:path w="2300605" h="2545715">
                <a:moveTo>
                  <a:pt x="2300512" y="975108"/>
                </a:moveTo>
                <a:lnTo>
                  <a:pt x="2231717" y="980456"/>
                </a:lnTo>
                <a:lnTo>
                  <a:pt x="2230253" y="929616"/>
                </a:lnTo>
                <a:lnTo>
                  <a:pt x="2224634" y="879100"/>
                </a:lnTo>
                <a:lnTo>
                  <a:pt x="2215468" y="828859"/>
                </a:lnTo>
                <a:lnTo>
                  <a:pt x="2203364" y="778847"/>
                </a:lnTo>
                <a:lnTo>
                  <a:pt x="2188931" y="729015"/>
                </a:lnTo>
                <a:lnTo>
                  <a:pt x="2173762" y="691979"/>
                </a:lnTo>
                <a:lnTo>
                  <a:pt x="2156496" y="642368"/>
                </a:lnTo>
                <a:lnTo>
                  <a:pt x="2117367" y="619933"/>
                </a:lnTo>
                <a:lnTo>
                  <a:pt x="2075598" y="584965"/>
                </a:lnTo>
                <a:lnTo>
                  <a:pt x="2032724" y="562821"/>
                </a:lnTo>
                <a:lnTo>
                  <a:pt x="1987325" y="540873"/>
                </a:lnTo>
                <a:lnTo>
                  <a:pt x="1938966" y="519156"/>
                </a:lnTo>
                <a:lnTo>
                  <a:pt x="2056647" y="510008"/>
                </a:lnTo>
                <a:lnTo>
                  <a:pt x="2099009" y="532192"/>
                </a:lnTo>
                <a:lnTo>
                  <a:pt x="2178381" y="526022"/>
                </a:lnTo>
                <a:lnTo>
                  <a:pt x="2190746" y="550538"/>
                </a:lnTo>
                <a:lnTo>
                  <a:pt x="2212455" y="587065"/>
                </a:lnTo>
                <a:lnTo>
                  <a:pt x="2232943" y="636426"/>
                </a:lnTo>
                <a:lnTo>
                  <a:pt x="2251058" y="685971"/>
                </a:lnTo>
                <a:lnTo>
                  <a:pt x="2266636" y="735714"/>
                </a:lnTo>
                <a:lnTo>
                  <a:pt x="2279507" y="785666"/>
                </a:lnTo>
                <a:lnTo>
                  <a:pt x="2289507" y="835842"/>
                </a:lnTo>
                <a:lnTo>
                  <a:pt x="2296468" y="886254"/>
                </a:lnTo>
                <a:lnTo>
                  <a:pt x="2300224" y="936916"/>
                </a:lnTo>
                <a:lnTo>
                  <a:pt x="2300512" y="975108"/>
                </a:lnTo>
                <a:close/>
              </a:path>
              <a:path w="2300605" h="2545715">
                <a:moveTo>
                  <a:pt x="520816" y="845940"/>
                </a:moveTo>
                <a:lnTo>
                  <a:pt x="368819" y="857755"/>
                </a:lnTo>
                <a:lnTo>
                  <a:pt x="407392" y="829280"/>
                </a:lnTo>
                <a:lnTo>
                  <a:pt x="448781" y="800586"/>
                </a:lnTo>
                <a:lnTo>
                  <a:pt x="493641" y="784361"/>
                </a:lnTo>
                <a:lnTo>
                  <a:pt x="539671" y="755307"/>
                </a:lnTo>
                <a:lnTo>
                  <a:pt x="588510" y="738772"/>
                </a:lnTo>
                <a:lnTo>
                  <a:pt x="742671" y="688574"/>
                </a:lnTo>
                <a:lnTo>
                  <a:pt x="850477" y="680194"/>
                </a:lnTo>
                <a:lnTo>
                  <a:pt x="896982" y="689318"/>
                </a:lnTo>
                <a:lnTo>
                  <a:pt x="941568" y="685852"/>
                </a:lnTo>
                <a:lnTo>
                  <a:pt x="1029162" y="704520"/>
                </a:lnTo>
                <a:lnTo>
                  <a:pt x="1071796" y="726683"/>
                </a:lnTo>
                <a:lnTo>
                  <a:pt x="1112749" y="748976"/>
                </a:lnTo>
                <a:lnTo>
                  <a:pt x="703083" y="780819"/>
                </a:lnTo>
                <a:lnTo>
                  <a:pt x="654229" y="797355"/>
                </a:lnTo>
                <a:lnTo>
                  <a:pt x="606133" y="801094"/>
                </a:lnTo>
                <a:lnTo>
                  <a:pt x="562421" y="829968"/>
                </a:lnTo>
                <a:lnTo>
                  <a:pt x="520816" y="845940"/>
                </a:lnTo>
                <a:close/>
              </a:path>
              <a:path w="2300605" h="2545715">
                <a:moveTo>
                  <a:pt x="1200294" y="2538273"/>
                </a:moveTo>
                <a:lnTo>
                  <a:pt x="1112535" y="2545094"/>
                </a:lnTo>
                <a:lnTo>
                  <a:pt x="1076705" y="2535141"/>
                </a:lnTo>
                <a:lnTo>
                  <a:pt x="1038098" y="2525404"/>
                </a:lnTo>
                <a:lnTo>
                  <a:pt x="993187" y="2516156"/>
                </a:lnTo>
                <a:lnTo>
                  <a:pt x="945577" y="2519857"/>
                </a:lnTo>
                <a:lnTo>
                  <a:pt x="891862" y="2511294"/>
                </a:lnTo>
                <a:lnTo>
                  <a:pt x="836185" y="2515622"/>
                </a:lnTo>
                <a:lnTo>
                  <a:pt x="778753" y="2507348"/>
                </a:lnTo>
                <a:lnTo>
                  <a:pt x="672928" y="2515573"/>
                </a:lnTo>
                <a:lnTo>
                  <a:pt x="555741" y="2499206"/>
                </a:lnTo>
                <a:lnTo>
                  <a:pt x="507186" y="2490242"/>
                </a:lnTo>
                <a:lnTo>
                  <a:pt x="457192" y="2430436"/>
                </a:lnTo>
                <a:lnTo>
                  <a:pt x="450901" y="2379972"/>
                </a:lnTo>
                <a:lnTo>
                  <a:pt x="451007" y="2316272"/>
                </a:lnTo>
                <a:lnTo>
                  <a:pt x="453775" y="2265104"/>
                </a:lnTo>
                <a:lnTo>
                  <a:pt x="456213" y="2201223"/>
                </a:lnTo>
                <a:lnTo>
                  <a:pt x="460022" y="2149973"/>
                </a:lnTo>
                <a:lnTo>
                  <a:pt x="463873" y="2098721"/>
                </a:lnTo>
                <a:lnTo>
                  <a:pt x="467418" y="2047492"/>
                </a:lnTo>
                <a:lnTo>
                  <a:pt x="472853" y="1996116"/>
                </a:lnTo>
                <a:lnTo>
                  <a:pt x="477543" y="1944799"/>
                </a:lnTo>
                <a:lnTo>
                  <a:pt x="481935" y="1893504"/>
                </a:lnTo>
                <a:lnTo>
                  <a:pt x="486472" y="1842198"/>
                </a:lnTo>
                <a:lnTo>
                  <a:pt x="491600" y="1790846"/>
                </a:lnTo>
                <a:lnTo>
                  <a:pt x="497762" y="1739414"/>
                </a:lnTo>
                <a:lnTo>
                  <a:pt x="505404" y="1687867"/>
                </a:lnTo>
                <a:lnTo>
                  <a:pt x="515953" y="1648832"/>
                </a:lnTo>
                <a:lnTo>
                  <a:pt x="880752" y="1620476"/>
                </a:lnTo>
                <a:lnTo>
                  <a:pt x="1027770" y="1570833"/>
                </a:lnTo>
                <a:lnTo>
                  <a:pt x="1120613" y="1538140"/>
                </a:lnTo>
                <a:lnTo>
                  <a:pt x="1162982" y="1509370"/>
                </a:lnTo>
                <a:lnTo>
                  <a:pt x="1202631" y="1480811"/>
                </a:lnTo>
                <a:lnTo>
                  <a:pt x="1239055" y="1452503"/>
                </a:lnTo>
                <a:lnTo>
                  <a:pt x="1271747" y="1424486"/>
                </a:lnTo>
                <a:lnTo>
                  <a:pt x="1299218" y="1384135"/>
                </a:lnTo>
                <a:lnTo>
                  <a:pt x="1322930" y="1356816"/>
                </a:lnTo>
                <a:lnTo>
                  <a:pt x="1340410" y="1317242"/>
                </a:lnTo>
                <a:lnTo>
                  <a:pt x="1355636" y="1277843"/>
                </a:lnTo>
                <a:lnTo>
                  <a:pt x="1360462" y="1226515"/>
                </a:lnTo>
                <a:lnTo>
                  <a:pt x="1356904" y="1175838"/>
                </a:lnTo>
                <a:lnTo>
                  <a:pt x="1345994" y="1125733"/>
                </a:lnTo>
                <a:lnTo>
                  <a:pt x="1328762" y="1076119"/>
                </a:lnTo>
                <a:lnTo>
                  <a:pt x="1306242" y="1026917"/>
                </a:lnTo>
                <a:lnTo>
                  <a:pt x="1280449" y="990707"/>
                </a:lnTo>
                <a:lnTo>
                  <a:pt x="1250445" y="942086"/>
                </a:lnTo>
                <a:lnTo>
                  <a:pt x="1219231" y="906297"/>
                </a:lnTo>
                <a:lnTo>
                  <a:pt x="1186855" y="870599"/>
                </a:lnTo>
                <a:lnTo>
                  <a:pt x="1155332" y="847572"/>
                </a:lnTo>
                <a:lnTo>
                  <a:pt x="1124709" y="824476"/>
                </a:lnTo>
                <a:lnTo>
                  <a:pt x="1088540" y="814549"/>
                </a:lnTo>
                <a:lnTo>
                  <a:pt x="1047063" y="792297"/>
                </a:lnTo>
                <a:lnTo>
                  <a:pt x="1002919" y="782990"/>
                </a:lnTo>
                <a:lnTo>
                  <a:pt x="955799" y="773914"/>
                </a:lnTo>
                <a:lnTo>
                  <a:pt x="906376" y="765017"/>
                </a:lnTo>
                <a:lnTo>
                  <a:pt x="1112749" y="748976"/>
                </a:lnTo>
                <a:lnTo>
                  <a:pt x="1150852" y="758752"/>
                </a:lnTo>
                <a:lnTo>
                  <a:pt x="1188869" y="794012"/>
                </a:lnTo>
                <a:lnTo>
                  <a:pt x="1223663" y="816784"/>
                </a:lnTo>
                <a:lnTo>
                  <a:pt x="1256030" y="839745"/>
                </a:lnTo>
                <a:lnTo>
                  <a:pt x="1286769" y="875571"/>
                </a:lnTo>
                <a:lnTo>
                  <a:pt x="1314709" y="911614"/>
                </a:lnTo>
                <a:lnTo>
                  <a:pt x="1339662" y="947889"/>
                </a:lnTo>
                <a:lnTo>
                  <a:pt x="1361444" y="984411"/>
                </a:lnTo>
                <a:lnTo>
                  <a:pt x="1379866" y="1021194"/>
                </a:lnTo>
                <a:lnTo>
                  <a:pt x="1394743" y="1058252"/>
                </a:lnTo>
                <a:lnTo>
                  <a:pt x="1405888" y="1095601"/>
                </a:lnTo>
                <a:lnTo>
                  <a:pt x="1414099" y="1145916"/>
                </a:lnTo>
                <a:lnTo>
                  <a:pt x="1417221" y="1183888"/>
                </a:lnTo>
                <a:lnTo>
                  <a:pt x="1417035" y="1234856"/>
                </a:lnTo>
                <a:lnTo>
                  <a:pt x="1411387" y="1273510"/>
                </a:lnTo>
                <a:lnTo>
                  <a:pt x="1402059" y="1325188"/>
                </a:lnTo>
                <a:lnTo>
                  <a:pt x="1386896" y="1364582"/>
                </a:lnTo>
                <a:lnTo>
                  <a:pt x="1365088" y="1404492"/>
                </a:lnTo>
                <a:lnTo>
                  <a:pt x="1340452" y="1444622"/>
                </a:lnTo>
                <a:lnTo>
                  <a:pt x="1312129" y="1472300"/>
                </a:lnTo>
                <a:lnTo>
                  <a:pt x="1281227" y="1500179"/>
                </a:lnTo>
                <a:lnTo>
                  <a:pt x="1247872" y="1528248"/>
                </a:lnTo>
                <a:lnTo>
                  <a:pt x="1212189" y="1556498"/>
                </a:lnTo>
                <a:lnTo>
                  <a:pt x="1174303" y="1584920"/>
                </a:lnTo>
                <a:lnTo>
                  <a:pt x="1133354" y="1600841"/>
                </a:lnTo>
                <a:lnTo>
                  <a:pt x="1090452" y="1616914"/>
                </a:lnTo>
                <a:lnTo>
                  <a:pt x="1046706" y="1645791"/>
                </a:lnTo>
                <a:lnTo>
                  <a:pt x="1000273" y="1662139"/>
                </a:lnTo>
                <a:lnTo>
                  <a:pt x="951276" y="1665947"/>
                </a:lnTo>
                <a:lnTo>
                  <a:pt x="851018" y="1699217"/>
                </a:lnTo>
                <a:lnTo>
                  <a:pt x="576579" y="1720549"/>
                </a:lnTo>
                <a:lnTo>
                  <a:pt x="569322" y="1759328"/>
                </a:lnTo>
                <a:lnTo>
                  <a:pt x="562665" y="1810799"/>
                </a:lnTo>
                <a:lnTo>
                  <a:pt x="555845" y="1862282"/>
                </a:lnTo>
                <a:lnTo>
                  <a:pt x="549084" y="1913761"/>
                </a:lnTo>
                <a:lnTo>
                  <a:pt x="541620" y="1952556"/>
                </a:lnTo>
                <a:lnTo>
                  <a:pt x="535642" y="2003974"/>
                </a:lnTo>
                <a:lnTo>
                  <a:pt x="530386" y="2055336"/>
                </a:lnTo>
                <a:lnTo>
                  <a:pt x="526076" y="2106624"/>
                </a:lnTo>
                <a:lnTo>
                  <a:pt x="522932" y="2157822"/>
                </a:lnTo>
                <a:lnTo>
                  <a:pt x="521175" y="2208912"/>
                </a:lnTo>
                <a:lnTo>
                  <a:pt x="521028" y="2259876"/>
                </a:lnTo>
                <a:lnTo>
                  <a:pt x="522711" y="2310699"/>
                </a:lnTo>
                <a:lnTo>
                  <a:pt x="526445" y="2361362"/>
                </a:lnTo>
                <a:lnTo>
                  <a:pt x="532453" y="2411848"/>
                </a:lnTo>
                <a:lnTo>
                  <a:pt x="639444" y="2429008"/>
                </a:lnTo>
                <a:lnTo>
                  <a:pt x="691972" y="2424925"/>
                </a:lnTo>
                <a:lnTo>
                  <a:pt x="797333" y="2429474"/>
                </a:lnTo>
                <a:lnTo>
                  <a:pt x="901821" y="2446828"/>
                </a:lnTo>
                <a:lnTo>
                  <a:pt x="952029" y="2442926"/>
                </a:lnTo>
                <a:lnTo>
                  <a:pt x="1099682" y="2469663"/>
                </a:lnTo>
                <a:lnTo>
                  <a:pt x="1358011" y="2449583"/>
                </a:lnTo>
                <a:lnTo>
                  <a:pt x="1350920" y="2475611"/>
                </a:lnTo>
                <a:lnTo>
                  <a:pt x="1298309" y="2492439"/>
                </a:lnTo>
                <a:lnTo>
                  <a:pt x="1248570" y="2509043"/>
                </a:lnTo>
                <a:lnTo>
                  <a:pt x="1200294" y="2538273"/>
                </a:lnTo>
                <a:close/>
              </a:path>
              <a:path w="2300605" h="2545715">
                <a:moveTo>
                  <a:pt x="2241498" y="1336368"/>
                </a:moveTo>
                <a:lnTo>
                  <a:pt x="2161998" y="1342548"/>
                </a:lnTo>
                <a:lnTo>
                  <a:pt x="2178022" y="1303087"/>
                </a:lnTo>
                <a:lnTo>
                  <a:pt x="2189346" y="1251254"/>
                </a:lnTo>
                <a:lnTo>
                  <a:pt x="2199289" y="1212266"/>
                </a:lnTo>
                <a:lnTo>
                  <a:pt x="2207230" y="1160695"/>
                </a:lnTo>
                <a:lnTo>
                  <a:pt x="2215502" y="1109099"/>
                </a:lnTo>
                <a:lnTo>
                  <a:pt x="2225454" y="1057372"/>
                </a:lnTo>
                <a:lnTo>
                  <a:pt x="2188689" y="1022015"/>
                </a:lnTo>
                <a:lnTo>
                  <a:pt x="2150001" y="986807"/>
                </a:lnTo>
                <a:lnTo>
                  <a:pt x="2111574" y="964318"/>
                </a:lnTo>
                <a:lnTo>
                  <a:pt x="2072637" y="929130"/>
                </a:lnTo>
                <a:lnTo>
                  <a:pt x="2035374" y="893811"/>
                </a:lnTo>
                <a:lnTo>
                  <a:pt x="2105390" y="888369"/>
                </a:lnTo>
                <a:lnTo>
                  <a:pt x="2145922" y="923433"/>
                </a:lnTo>
                <a:lnTo>
                  <a:pt x="2187916" y="958384"/>
                </a:lnTo>
                <a:lnTo>
                  <a:pt x="2231717" y="980456"/>
                </a:lnTo>
                <a:lnTo>
                  <a:pt x="2300512" y="975108"/>
                </a:lnTo>
                <a:lnTo>
                  <a:pt x="2300608" y="987839"/>
                </a:lnTo>
                <a:lnTo>
                  <a:pt x="2298437" y="1051699"/>
                </a:lnTo>
                <a:lnTo>
                  <a:pt x="2292301" y="1090391"/>
                </a:lnTo>
                <a:lnTo>
                  <a:pt x="2283578" y="1142023"/>
                </a:lnTo>
                <a:lnTo>
                  <a:pt x="2272583" y="1181092"/>
                </a:lnTo>
                <a:lnTo>
                  <a:pt x="2263569" y="1232746"/>
                </a:lnTo>
                <a:lnTo>
                  <a:pt x="2254430" y="1271671"/>
                </a:lnTo>
                <a:lnTo>
                  <a:pt x="2245245" y="1323339"/>
                </a:lnTo>
                <a:lnTo>
                  <a:pt x="2241498" y="1336368"/>
                </a:lnTo>
                <a:close/>
              </a:path>
              <a:path w="2300605" h="2545715">
                <a:moveTo>
                  <a:pt x="2070822" y="1655354"/>
                </a:moveTo>
                <a:lnTo>
                  <a:pt x="1960646" y="1663918"/>
                </a:lnTo>
                <a:lnTo>
                  <a:pt x="1996904" y="1622885"/>
                </a:lnTo>
                <a:lnTo>
                  <a:pt x="2031853" y="1594692"/>
                </a:lnTo>
                <a:lnTo>
                  <a:pt x="2062907" y="1554063"/>
                </a:lnTo>
                <a:lnTo>
                  <a:pt x="2090429" y="1513709"/>
                </a:lnTo>
                <a:lnTo>
                  <a:pt x="2112818" y="1461015"/>
                </a:lnTo>
                <a:lnTo>
                  <a:pt x="2130436" y="1408692"/>
                </a:lnTo>
                <a:lnTo>
                  <a:pt x="2103458" y="1372575"/>
                </a:lnTo>
                <a:lnTo>
                  <a:pt x="2072381" y="1336775"/>
                </a:lnTo>
                <a:lnTo>
                  <a:pt x="2041008" y="1313737"/>
                </a:lnTo>
                <a:lnTo>
                  <a:pt x="2010190" y="1277918"/>
                </a:lnTo>
                <a:lnTo>
                  <a:pt x="2076702" y="1272748"/>
                </a:lnTo>
                <a:lnTo>
                  <a:pt x="2087342" y="1284659"/>
                </a:lnTo>
                <a:lnTo>
                  <a:pt x="2122200" y="1320165"/>
                </a:lnTo>
                <a:lnTo>
                  <a:pt x="2161998" y="1342548"/>
                </a:lnTo>
                <a:lnTo>
                  <a:pt x="2241498" y="1336368"/>
                </a:lnTo>
                <a:lnTo>
                  <a:pt x="2234004" y="1362427"/>
                </a:lnTo>
                <a:lnTo>
                  <a:pt x="2221650" y="1401602"/>
                </a:lnTo>
                <a:lnTo>
                  <a:pt x="2204629" y="1441140"/>
                </a:lnTo>
                <a:lnTo>
                  <a:pt x="2185654" y="1480830"/>
                </a:lnTo>
                <a:lnTo>
                  <a:pt x="2164749" y="1520670"/>
                </a:lnTo>
                <a:lnTo>
                  <a:pt x="2141940" y="1560658"/>
                </a:lnTo>
                <a:lnTo>
                  <a:pt x="2117253" y="1600792"/>
                </a:lnTo>
                <a:lnTo>
                  <a:pt x="2089731" y="1628408"/>
                </a:lnTo>
                <a:lnTo>
                  <a:pt x="2070822" y="1655354"/>
                </a:lnTo>
                <a:close/>
              </a:path>
              <a:path w="2300605" h="2545715">
                <a:moveTo>
                  <a:pt x="1807966" y="1879599"/>
                </a:moveTo>
                <a:lnTo>
                  <a:pt x="1617703" y="1894388"/>
                </a:lnTo>
                <a:lnTo>
                  <a:pt x="1664176" y="1865299"/>
                </a:lnTo>
                <a:lnTo>
                  <a:pt x="1712410" y="1848812"/>
                </a:lnTo>
                <a:lnTo>
                  <a:pt x="1759316" y="1819689"/>
                </a:lnTo>
                <a:lnTo>
                  <a:pt x="1804755" y="1790681"/>
                </a:lnTo>
                <a:lnTo>
                  <a:pt x="1847605" y="1761873"/>
                </a:lnTo>
                <a:lnTo>
                  <a:pt x="1886743" y="1733354"/>
                </a:lnTo>
                <a:lnTo>
                  <a:pt x="1920062" y="1692549"/>
                </a:lnTo>
                <a:lnTo>
                  <a:pt x="1910581" y="1680548"/>
                </a:lnTo>
                <a:lnTo>
                  <a:pt x="1897930" y="1656055"/>
                </a:lnTo>
                <a:lnTo>
                  <a:pt x="1883696" y="1644423"/>
                </a:lnTo>
                <a:lnTo>
                  <a:pt x="1866508" y="1633021"/>
                </a:lnTo>
                <a:lnTo>
                  <a:pt x="1931828" y="1627943"/>
                </a:lnTo>
                <a:lnTo>
                  <a:pt x="1946080" y="1639574"/>
                </a:lnTo>
                <a:lnTo>
                  <a:pt x="1960646" y="1663918"/>
                </a:lnTo>
                <a:lnTo>
                  <a:pt x="2070822" y="1655354"/>
                </a:lnTo>
                <a:lnTo>
                  <a:pt x="2061367" y="1668827"/>
                </a:lnTo>
                <a:lnTo>
                  <a:pt x="2031203" y="1709387"/>
                </a:lnTo>
                <a:lnTo>
                  <a:pt x="1998281" y="1737423"/>
                </a:lnTo>
                <a:lnTo>
                  <a:pt x="1963610" y="1765594"/>
                </a:lnTo>
                <a:lnTo>
                  <a:pt x="1928202" y="1806562"/>
                </a:lnTo>
                <a:lnTo>
                  <a:pt x="1890113" y="1834999"/>
                </a:lnTo>
                <a:lnTo>
                  <a:pt x="1850354" y="1863566"/>
                </a:lnTo>
                <a:lnTo>
                  <a:pt x="1807966" y="1879599"/>
                </a:lnTo>
                <a:close/>
              </a:path>
              <a:path w="2300605" h="2545715">
                <a:moveTo>
                  <a:pt x="1369944" y="2372226"/>
                </a:moveTo>
                <a:lnTo>
                  <a:pt x="1306561" y="2377153"/>
                </a:lnTo>
                <a:lnTo>
                  <a:pt x="1307971" y="2326090"/>
                </a:lnTo>
                <a:lnTo>
                  <a:pt x="1308347" y="2262369"/>
                </a:lnTo>
                <a:lnTo>
                  <a:pt x="1312974" y="2223795"/>
                </a:lnTo>
                <a:lnTo>
                  <a:pt x="1321226" y="2172200"/>
                </a:lnTo>
                <a:lnTo>
                  <a:pt x="1294188" y="2136087"/>
                </a:lnTo>
                <a:lnTo>
                  <a:pt x="1271558" y="2099631"/>
                </a:lnTo>
                <a:lnTo>
                  <a:pt x="1246986" y="2063326"/>
                </a:lnTo>
                <a:lnTo>
                  <a:pt x="1215108" y="2040327"/>
                </a:lnTo>
                <a:lnTo>
                  <a:pt x="1168592" y="2018466"/>
                </a:lnTo>
                <a:lnTo>
                  <a:pt x="1271925" y="2010434"/>
                </a:lnTo>
                <a:lnTo>
                  <a:pt x="1279355" y="2035333"/>
                </a:lnTo>
                <a:lnTo>
                  <a:pt x="1292906" y="2047018"/>
                </a:lnTo>
                <a:lnTo>
                  <a:pt x="1310595" y="2071120"/>
                </a:lnTo>
                <a:lnTo>
                  <a:pt x="1327488" y="2095283"/>
                </a:lnTo>
                <a:lnTo>
                  <a:pt x="1399958" y="2089650"/>
                </a:lnTo>
                <a:lnTo>
                  <a:pt x="1393531" y="2128365"/>
                </a:lnTo>
                <a:lnTo>
                  <a:pt x="1387237" y="2179807"/>
                </a:lnTo>
                <a:lnTo>
                  <a:pt x="1382410" y="2231136"/>
                </a:lnTo>
                <a:lnTo>
                  <a:pt x="1378238" y="2282413"/>
                </a:lnTo>
                <a:lnTo>
                  <a:pt x="1373912" y="2333703"/>
                </a:lnTo>
                <a:lnTo>
                  <a:pt x="1369944" y="2372226"/>
                </a:lnTo>
                <a:close/>
              </a:path>
              <a:path w="2300605" h="2545715">
                <a:moveTo>
                  <a:pt x="1399958" y="2089650"/>
                </a:moveTo>
                <a:lnTo>
                  <a:pt x="1327488" y="2095283"/>
                </a:lnTo>
                <a:lnTo>
                  <a:pt x="1332230" y="2069438"/>
                </a:lnTo>
                <a:lnTo>
                  <a:pt x="1334653" y="2043773"/>
                </a:lnTo>
                <a:lnTo>
                  <a:pt x="1337068" y="2030847"/>
                </a:lnTo>
                <a:lnTo>
                  <a:pt x="1338830" y="2005233"/>
                </a:lnTo>
                <a:lnTo>
                  <a:pt x="1574236" y="1986935"/>
                </a:lnTo>
                <a:lnTo>
                  <a:pt x="1469352" y="2020565"/>
                </a:lnTo>
                <a:lnTo>
                  <a:pt x="1413757" y="2024886"/>
                </a:lnTo>
                <a:lnTo>
                  <a:pt x="1402100" y="2076745"/>
                </a:lnTo>
                <a:lnTo>
                  <a:pt x="1399958" y="2089650"/>
                </a:lnTo>
                <a:close/>
              </a:path>
              <a:path w="2300605" h="2545715">
                <a:moveTo>
                  <a:pt x="1358011" y="2449583"/>
                </a:moveTo>
                <a:lnTo>
                  <a:pt x="1179833" y="2463433"/>
                </a:lnTo>
                <a:lnTo>
                  <a:pt x="1215647" y="2447911"/>
                </a:lnTo>
                <a:lnTo>
                  <a:pt x="1250204" y="2445225"/>
                </a:lnTo>
                <a:lnTo>
                  <a:pt x="1280106" y="2430162"/>
                </a:lnTo>
                <a:lnTo>
                  <a:pt x="1249214" y="2407087"/>
                </a:lnTo>
                <a:lnTo>
                  <a:pt x="1220226" y="2371125"/>
                </a:lnTo>
                <a:lnTo>
                  <a:pt x="1190819" y="2347934"/>
                </a:lnTo>
                <a:lnTo>
                  <a:pt x="1155716" y="2325186"/>
                </a:lnTo>
                <a:lnTo>
                  <a:pt x="1232731" y="2319200"/>
                </a:lnTo>
                <a:lnTo>
                  <a:pt x="1267475" y="2354714"/>
                </a:lnTo>
                <a:lnTo>
                  <a:pt x="1306561" y="2377153"/>
                </a:lnTo>
                <a:lnTo>
                  <a:pt x="1369944" y="2372226"/>
                </a:lnTo>
                <a:lnTo>
                  <a:pt x="1368622" y="2385067"/>
                </a:lnTo>
                <a:lnTo>
                  <a:pt x="1361556" y="2436569"/>
                </a:lnTo>
                <a:lnTo>
                  <a:pt x="1358011" y="24495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93427" y="5317592"/>
            <a:ext cx="837565" cy="561975"/>
          </a:xfrm>
          <a:custGeom>
            <a:avLst/>
            <a:gdLst/>
            <a:ahLst/>
            <a:cxnLst/>
            <a:rect l="l" t="t" r="r" b="b"/>
            <a:pathLst>
              <a:path w="837565" h="561975">
                <a:moveTo>
                  <a:pt x="546404" y="558909"/>
                </a:moveTo>
                <a:lnTo>
                  <a:pt x="496151" y="561410"/>
                </a:lnTo>
                <a:lnTo>
                  <a:pt x="443777" y="560432"/>
                </a:lnTo>
                <a:lnTo>
                  <a:pt x="390621" y="557393"/>
                </a:lnTo>
                <a:lnTo>
                  <a:pt x="338020" y="553711"/>
                </a:lnTo>
                <a:lnTo>
                  <a:pt x="287313" y="550804"/>
                </a:lnTo>
                <a:lnTo>
                  <a:pt x="184899" y="548880"/>
                </a:lnTo>
                <a:lnTo>
                  <a:pt x="136301" y="546658"/>
                </a:lnTo>
                <a:lnTo>
                  <a:pt x="91012" y="540910"/>
                </a:lnTo>
                <a:lnTo>
                  <a:pt x="50207" y="529623"/>
                </a:lnTo>
                <a:lnTo>
                  <a:pt x="15060" y="510781"/>
                </a:lnTo>
                <a:lnTo>
                  <a:pt x="12925" y="462610"/>
                </a:lnTo>
                <a:lnTo>
                  <a:pt x="12168" y="415309"/>
                </a:lnTo>
                <a:lnTo>
                  <a:pt x="12222" y="368613"/>
                </a:lnTo>
                <a:lnTo>
                  <a:pt x="12518" y="322256"/>
                </a:lnTo>
                <a:lnTo>
                  <a:pt x="12489" y="275973"/>
                </a:lnTo>
                <a:lnTo>
                  <a:pt x="11565" y="229497"/>
                </a:lnTo>
                <a:lnTo>
                  <a:pt x="8456" y="199115"/>
                </a:lnTo>
                <a:lnTo>
                  <a:pt x="3438" y="166638"/>
                </a:lnTo>
                <a:lnTo>
                  <a:pt x="0" y="133648"/>
                </a:lnTo>
                <a:lnTo>
                  <a:pt x="18631" y="64027"/>
                </a:lnTo>
                <a:lnTo>
                  <a:pt x="52140" y="35373"/>
                </a:lnTo>
                <a:lnTo>
                  <a:pt x="97766" y="15396"/>
                </a:lnTo>
                <a:lnTo>
                  <a:pt x="151114" y="3728"/>
                </a:lnTo>
                <a:lnTo>
                  <a:pt x="207789" y="0"/>
                </a:lnTo>
                <a:lnTo>
                  <a:pt x="250397" y="1637"/>
                </a:lnTo>
                <a:lnTo>
                  <a:pt x="295705" y="5873"/>
                </a:lnTo>
                <a:lnTo>
                  <a:pt x="343129" y="11968"/>
                </a:lnTo>
                <a:lnTo>
                  <a:pt x="492282" y="33983"/>
                </a:lnTo>
                <a:lnTo>
                  <a:pt x="542352" y="40092"/>
                </a:lnTo>
                <a:lnTo>
                  <a:pt x="591628" y="44351"/>
                </a:lnTo>
                <a:lnTo>
                  <a:pt x="639526" y="46017"/>
                </a:lnTo>
                <a:lnTo>
                  <a:pt x="662250" y="45745"/>
                </a:lnTo>
                <a:lnTo>
                  <a:pt x="209900" y="80907"/>
                </a:lnTo>
                <a:lnTo>
                  <a:pt x="164017" y="84571"/>
                </a:lnTo>
                <a:lnTo>
                  <a:pt x="119153" y="93345"/>
                </a:lnTo>
                <a:lnTo>
                  <a:pt x="75505" y="108212"/>
                </a:lnTo>
                <a:lnTo>
                  <a:pt x="71863" y="154053"/>
                </a:lnTo>
                <a:lnTo>
                  <a:pt x="70794" y="201421"/>
                </a:lnTo>
                <a:lnTo>
                  <a:pt x="71719" y="250006"/>
                </a:lnTo>
                <a:lnTo>
                  <a:pt x="74058" y="299501"/>
                </a:lnTo>
                <a:lnTo>
                  <a:pt x="77230" y="349595"/>
                </a:lnTo>
                <a:lnTo>
                  <a:pt x="80656" y="399980"/>
                </a:lnTo>
                <a:lnTo>
                  <a:pt x="83755" y="450346"/>
                </a:lnTo>
                <a:lnTo>
                  <a:pt x="130389" y="460809"/>
                </a:lnTo>
                <a:lnTo>
                  <a:pt x="180939" y="468210"/>
                </a:lnTo>
                <a:lnTo>
                  <a:pt x="234366" y="473104"/>
                </a:lnTo>
                <a:lnTo>
                  <a:pt x="289630" y="476045"/>
                </a:lnTo>
                <a:lnTo>
                  <a:pt x="345691" y="477588"/>
                </a:lnTo>
                <a:lnTo>
                  <a:pt x="508266" y="479371"/>
                </a:lnTo>
                <a:lnTo>
                  <a:pt x="557122" y="480865"/>
                </a:lnTo>
                <a:lnTo>
                  <a:pt x="785751" y="463093"/>
                </a:lnTo>
                <a:lnTo>
                  <a:pt x="783021" y="475566"/>
                </a:lnTo>
                <a:lnTo>
                  <a:pt x="737075" y="487922"/>
                </a:lnTo>
                <a:lnTo>
                  <a:pt x="691280" y="509894"/>
                </a:lnTo>
                <a:lnTo>
                  <a:pt x="643901" y="533688"/>
                </a:lnTo>
                <a:lnTo>
                  <a:pt x="593199" y="551509"/>
                </a:lnTo>
                <a:lnTo>
                  <a:pt x="546404" y="558909"/>
                </a:lnTo>
                <a:close/>
              </a:path>
              <a:path w="837565" h="561975">
                <a:moveTo>
                  <a:pt x="785751" y="463093"/>
                </a:moveTo>
                <a:lnTo>
                  <a:pt x="557122" y="480865"/>
                </a:lnTo>
                <a:lnTo>
                  <a:pt x="565509" y="432368"/>
                </a:lnTo>
                <a:lnTo>
                  <a:pt x="572812" y="380069"/>
                </a:lnTo>
                <a:lnTo>
                  <a:pt x="578945" y="325556"/>
                </a:lnTo>
                <a:lnTo>
                  <a:pt x="583818" y="270421"/>
                </a:lnTo>
                <a:lnTo>
                  <a:pt x="587344" y="216255"/>
                </a:lnTo>
                <a:lnTo>
                  <a:pt x="589435" y="164647"/>
                </a:lnTo>
                <a:lnTo>
                  <a:pt x="590004" y="117187"/>
                </a:lnTo>
                <a:lnTo>
                  <a:pt x="543062" y="115477"/>
                </a:lnTo>
                <a:lnTo>
                  <a:pt x="495563" y="110987"/>
                </a:lnTo>
                <a:lnTo>
                  <a:pt x="447704" y="104705"/>
                </a:lnTo>
                <a:lnTo>
                  <a:pt x="351693" y="90705"/>
                </a:lnTo>
                <a:lnTo>
                  <a:pt x="303935" y="84960"/>
                </a:lnTo>
                <a:lnTo>
                  <a:pt x="256605" y="81365"/>
                </a:lnTo>
                <a:lnTo>
                  <a:pt x="209900" y="80907"/>
                </a:lnTo>
                <a:lnTo>
                  <a:pt x="662250" y="45745"/>
                </a:lnTo>
                <a:lnTo>
                  <a:pt x="696929" y="45330"/>
                </a:lnTo>
                <a:lnTo>
                  <a:pt x="749641" y="46315"/>
                </a:lnTo>
                <a:lnTo>
                  <a:pt x="796759" y="54016"/>
                </a:lnTo>
                <a:lnTo>
                  <a:pt x="837383" y="73480"/>
                </a:lnTo>
                <a:lnTo>
                  <a:pt x="836275" y="98044"/>
                </a:lnTo>
                <a:lnTo>
                  <a:pt x="632553" y="113880"/>
                </a:lnTo>
                <a:lnTo>
                  <a:pt x="629929" y="176295"/>
                </a:lnTo>
                <a:lnTo>
                  <a:pt x="635355" y="230372"/>
                </a:lnTo>
                <a:lnTo>
                  <a:pt x="649159" y="276366"/>
                </a:lnTo>
                <a:lnTo>
                  <a:pt x="671668" y="314533"/>
                </a:lnTo>
                <a:lnTo>
                  <a:pt x="681728" y="324292"/>
                </a:lnTo>
                <a:lnTo>
                  <a:pt x="618731" y="329189"/>
                </a:lnTo>
                <a:lnTo>
                  <a:pt x="619020" y="362091"/>
                </a:lnTo>
                <a:lnTo>
                  <a:pt x="615638" y="391848"/>
                </a:lnTo>
                <a:lnTo>
                  <a:pt x="613242" y="422453"/>
                </a:lnTo>
                <a:lnTo>
                  <a:pt x="616487" y="457897"/>
                </a:lnTo>
                <a:lnTo>
                  <a:pt x="789839" y="444422"/>
                </a:lnTo>
                <a:lnTo>
                  <a:pt x="785751" y="463093"/>
                </a:lnTo>
                <a:close/>
              </a:path>
              <a:path w="837565" h="561975">
                <a:moveTo>
                  <a:pt x="805917" y="363606"/>
                </a:moveTo>
                <a:lnTo>
                  <a:pt x="744106" y="368411"/>
                </a:lnTo>
                <a:lnTo>
                  <a:pt x="743777" y="342570"/>
                </a:lnTo>
                <a:lnTo>
                  <a:pt x="746611" y="319443"/>
                </a:lnTo>
                <a:lnTo>
                  <a:pt x="751057" y="297218"/>
                </a:lnTo>
                <a:lnTo>
                  <a:pt x="755243" y="275736"/>
                </a:lnTo>
                <a:lnTo>
                  <a:pt x="724856" y="234954"/>
                </a:lnTo>
                <a:lnTo>
                  <a:pt x="697709" y="190376"/>
                </a:lnTo>
                <a:lnTo>
                  <a:pt x="668656" y="148013"/>
                </a:lnTo>
                <a:lnTo>
                  <a:pt x="632553" y="113880"/>
                </a:lnTo>
                <a:lnTo>
                  <a:pt x="836275" y="98044"/>
                </a:lnTo>
                <a:lnTo>
                  <a:pt x="835997" y="104194"/>
                </a:lnTo>
                <a:lnTo>
                  <a:pt x="706005" y="114298"/>
                </a:lnTo>
                <a:lnTo>
                  <a:pt x="716955" y="139654"/>
                </a:lnTo>
                <a:lnTo>
                  <a:pt x="730931" y="161472"/>
                </a:lnTo>
                <a:lnTo>
                  <a:pt x="746378" y="181574"/>
                </a:lnTo>
                <a:lnTo>
                  <a:pt x="761739" y="201782"/>
                </a:lnTo>
                <a:lnTo>
                  <a:pt x="829362" y="196526"/>
                </a:lnTo>
                <a:lnTo>
                  <a:pt x="825757" y="231753"/>
                </a:lnTo>
                <a:lnTo>
                  <a:pt x="819234" y="282250"/>
                </a:lnTo>
                <a:lnTo>
                  <a:pt x="811583" y="331782"/>
                </a:lnTo>
                <a:lnTo>
                  <a:pt x="805917" y="363606"/>
                </a:lnTo>
                <a:close/>
              </a:path>
              <a:path w="837565" h="561975">
                <a:moveTo>
                  <a:pt x="829362" y="196526"/>
                </a:moveTo>
                <a:lnTo>
                  <a:pt x="761739" y="201782"/>
                </a:lnTo>
                <a:lnTo>
                  <a:pt x="766242" y="182921"/>
                </a:lnTo>
                <a:lnTo>
                  <a:pt x="770302" y="163682"/>
                </a:lnTo>
                <a:lnTo>
                  <a:pt x="773102" y="143368"/>
                </a:lnTo>
                <a:lnTo>
                  <a:pt x="773823" y="121280"/>
                </a:lnTo>
                <a:lnTo>
                  <a:pt x="756092" y="120444"/>
                </a:lnTo>
                <a:lnTo>
                  <a:pt x="740612" y="116976"/>
                </a:lnTo>
                <a:lnTo>
                  <a:pt x="724783" y="113915"/>
                </a:lnTo>
                <a:lnTo>
                  <a:pt x="706005" y="114298"/>
                </a:lnTo>
                <a:lnTo>
                  <a:pt x="835997" y="104194"/>
                </a:lnTo>
                <a:lnTo>
                  <a:pt x="834947" y="127466"/>
                </a:lnTo>
                <a:lnTo>
                  <a:pt x="831033" y="180191"/>
                </a:lnTo>
                <a:lnTo>
                  <a:pt x="829362" y="196526"/>
                </a:lnTo>
                <a:close/>
              </a:path>
              <a:path w="837565" h="561975">
                <a:moveTo>
                  <a:pt x="789839" y="444422"/>
                </a:moveTo>
                <a:lnTo>
                  <a:pt x="616487" y="457897"/>
                </a:lnTo>
                <a:lnTo>
                  <a:pt x="643327" y="451060"/>
                </a:lnTo>
                <a:lnTo>
                  <a:pt x="668182" y="442529"/>
                </a:lnTo>
                <a:lnTo>
                  <a:pt x="692555" y="433591"/>
                </a:lnTo>
                <a:lnTo>
                  <a:pt x="717953" y="425532"/>
                </a:lnTo>
                <a:lnTo>
                  <a:pt x="694001" y="400450"/>
                </a:lnTo>
                <a:lnTo>
                  <a:pt x="670891" y="374102"/>
                </a:lnTo>
                <a:lnTo>
                  <a:pt x="646697" y="349576"/>
                </a:lnTo>
                <a:lnTo>
                  <a:pt x="618731" y="329189"/>
                </a:lnTo>
                <a:lnTo>
                  <a:pt x="681728" y="324292"/>
                </a:lnTo>
                <a:lnTo>
                  <a:pt x="703207" y="345129"/>
                </a:lnTo>
                <a:lnTo>
                  <a:pt x="744106" y="368411"/>
                </a:lnTo>
                <a:lnTo>
                  <a:pt x="805917" y="363606"/>
                </a:lnTo>
                <a:lnTo>
                  <a:pt x="802919" y="380446"/>
                </a:lnTo>
                <a:lnTo>
                  <a:pt x="793359" y="428341"/>
                </a:lnTo>
                <a:lnTo>
                  <a:pt x="789839" y="444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61539" y="11"/>
            <a:ext cx="8426460" cy="10286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1028711"/>
            <a:ext cx="9705975" cy="8229600"/>
          </a:xfrm>
          <a:custGeom>
            <a:avLst/>
            <a:gdLst/>
            <a:ahLst/>
            <a:cxnLst/>
            <a:rect l="l" t="t" r="r" b="b"/>
            <a:pathLst>
              <a:path w="9705975" h="8229600">
                <a:moveTo>
                  <a:pt x="0" y="0"/>
                </a:moveTo>
                <a:lnTo>
                  <a:pt x="9705974" y="0"/>
                </a:lnTo>
                <a:lnTo>
                  <a:pt x="97059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96117" y="7890283"/>
            <a:ext cx="1514474" cy="923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84683" y="3662652"/>
            <a:ext cx="7033895" cy="2452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9750"/>
              </a:lnSpc>
              <a:spcBef>
                <a:spcPts val="100"/>
              </a:spcBef>
            </a:pPr>
            <a:r>
              <a:rPr sz="7800" spc="780" dirty="0">
                <a:solidFill>
                  <a:srgbClr val="EC7703"/>
                </a:solidFill>
              </a:rPr>
              <a:t>Créer </a:t>
            </a:r>
            <a:r>
              <a:rPr sz="7800" spc="490" dirty="0">
                <a:solidFill>
                  <a:srgbClr val="EC7703"/>
                </a:solidFill>
              </a:rPr>
              <a:t>du </a:t>
            </a:r>
            <a:r>
              <a:rPr sz="7800" spc="340" dirty="0">
                <a:solidFill>
                  <a:srgbClr val="EC7703"/>
                </a:solidFill>
              </a:rPr>
              <a:t>lien  </a:t>
            </a:r>
            <a:r>
              <a:rPr sz="7800" spc="725" dirty="0">
                <a:solidFill>
                  <a:srgbClr val="EC7703"/>
                </a:solidFill>
              </a:rPr>
              <a:t>avec</a:t>
            </a:r>
            <a:r>
              <a:rPr sz="7800" spc="-380" dirty="0">
                <a:solidFill>
                  <a:srgbClr val="EC7703"/>
                </a:solidFill>
              </a:rPr>
              <a:t> </a:t>
            </a:r>
            <a:r>
              <a:rPr sz="7800" spc="595" dirty="0">
                <a:solidFill>
                  <a:srgbClr val="EC7703"/>
                </a:solidFill>
              </a:rPr>
              <a:t>les</a:t>
            </a:r>
            <a:r>
              <a:rPr sz="7800" spc="-380" dirty="0">
                <a:solidFill>
                  <a:srgbClr val="EC7703"/>
                </a:solidFill>
              </a:rPr>
              <a:t> </a:t>
            </a:r>
            <a:r>
              <a:rPr sz="7800" spc="680" dirty="0">
                <a:solidFill>
                  <a:srgbClr val="EC7703"/>
                </a:solidFill>
              </a:rPr>
              <a:t>lycées</a:t>
            </a:r>
            <a:endParaRPr sz="7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1028699"/>
                </a:moveTo>
                <a:lnTo>
                  <a:pt x="18287999" y="1028699"/>
                </a:lnTo>
                <a:lnTo>
                  <a:pt x="18287999" y="0"/>
                </a:lnTo>
                <a:lnTo>
                  <a:pt x="0" y="0"/>
                </a:lnTo>
                <a:lnTo>
                  <a:pt x="0" y="102869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266950"/>
            <a:ext cx="18288000" cy="8020050"/>
          </a:xfrm>
          <a:custGeom>
            <a:avLst/>
            <a:gdLst/>
            <a:ahLst/>
            <a:cxnLst/>
            <a:rect l="l" t="t" r="r" b="b"/>
            <a:pathLst>
              <a:path w="18288000" h="8020050">
                <a:moveTo>
                  <a:pt x="0" y="8020049"/>
                </a:moveTo>
                <a:lnTo>
                  <a:pt x="18287999" y="8020049"/>
                </a:lnTo>
                <a:lnTo>
                  <a:pt x="18287999" y="0"/>
                </a:lnTo>
                <a:lnTo>
                  <a:pt x="0" y="0"/>
                </a:lnTo>
                <a:lnTo>
                  <a:pt x="0" y="802004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17912" y="2355369"/>
            <a:ext cx="7549888" cy="2273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800"/>
              </a:lnSpc>
              <a:spcBef>
                <a:spcPts val="90"/>
              </a:spcBef>
            </a:pPr>
            <a:r>
              <a:rPr sz="4400" spc="450" dirty="0"/>
              <a:t>Présentation </a:t>
            </a:r>
            <a:r>
              <a:rPr sz="4400" spc="340" dirty="0"/>
              <a:t>du</a:t>
            </a:r>
            <a:r>
              <a:rPr sz="4400" spc="-535" dirty="0"/>
              <a:t> </a:t>
            </a:r>
            <a:r>
              <a:rPr sz="4400" spc="365" dirty="0"/>
              <a:t>projet  </a:t>
            </a:r>
            <a:r>
              <a:rPr sz="4400" spc="395" dirty="0"/>
              <a:t>de </a:t>
            </a:r>
            <a:r>
              <a:rPr sz="4400" spc="475" dirty="0"/>
              <a:t>réseaux </a:t>
            </a:r>
            <a:r>
              <a:rPr sz="4400" spc="484" dirty="0"/>
              <a:t>des  </a:t>
            </a:r>
            <a:r>
              <a:rPr sz="4400" spc="470" dirty="0"/>
              <a:t>ambassadeurs</a:t>
            </a:r>
            <a:endParaRPr sz="4400" dirty="0"/>
          </a:p>
        </p:txBody>
      </p:sp>
      <p:sp>
        <p:nvSpPr>
          <p:cNvPr id="5" name="object 5"/>
          <p:cNvSpPr/>
          <p:nvPr/>
        </p:nvSpPr>
        <p:spPr>
          <a:xfrm>
            <a:off x="16739370" y="8134572"/>
            <a:ext cx="1419225" cy="1438275"/>
          </a:xfrm>
          <a:custGeom>
            <a:avLst/>
            <a:gdLst/>
            <a:ahLst/>
            <a:cxnLst/>
            <a:rect l="l" t="t" r="r" b="b"/>
            <a:pathLst>
              <a:path w="1419225" h="1438275">
                <a:moveTo>
                  <a:pt x="1419225" y="0"/>
                </a:moveTo>
                <a:lnTo>
                  <a:pt x="1419225" y="1438274"/>
                </a:lnTo>
                <a:lnTo>
                  <a:pt x="0" y="143827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028700"/>
            <a:ext cx="18288000" cy="1228725"/>
          </a:xfrm>
          <a:custGeom>
            <a:avLst/>
            <a:gdLst/>
            <a:ahLst/>
            <a:cxnLst/>
            <a:rect l="l" t="t" r="r" b="b"/>
            <a:pathLst>
              <a:path w="18288000" h="1228725">
                <a:moveTo>
                  <a:pt x="0" y="0"/>
                </a:moveTo>
                <a:lnTo>
                  <a:pt x="18287999" y="0"/>
                </a:lnTo>
                <a:lnTo>
                  <a:pt x="18287999" y="1228724"/>
                </a:lnTo>
                <a:lnTo>
                  <a:pt x="0" y="12287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73943" y="4111422"/>
            <a:ext cx="5281295" cy="3364229"/>
          </a:xfrm>
          <a:custGeom>
            <a:avLst/>
            <a:gdLst/>
            <a:ahLst/>
            <a:cxnLst/>
            <a:rect l="l" t="t" r="r" b="b"/>
            <a:pathLst>
              <a:path w="5281294" h="3364229">
                <a:moveTo>
                  <a:pt x="427437" y="1994878"/>
                </a:moveTo>
                <a:lnTo>
                  <a:pt x="0" y="1738804"/>
                </a:lnTo>
                <a:lnTo>
                  <a:pt x="1041197" y="0"/>
                </a:lnTo>
                <a:lnTo>
                  <a:pt x="1468634" y="256074"/>
                </a:lnTo>
                <a:lnTo>
                  <a:pt x="1330107" y="487683"/>
                </a:lnTo>
                <a:lnTo>
                  <a:pt x="2733001" y="665159"/>
                </a:lnTo>
                <a:lnTo>
                  <a:pt x="2733658" y="670629"/>
                </a:lnTo>
                <a:lnTo>
                  <a:pt x="3439160" y="759880"/>
                </a:lnTo>
                <a:lnTo>
                  <a:pt x="4057498" y="1153225"/>
                </a:lnTo>
                <a:lnTo>
                  <a:pt x="4874460" y="1256577"/>
                </a:lnTo>
                <a:lnTo>
                  <a:pt x="5185054" y="2305871"/>
                </a:lnTo>
                <a:lnTo>
                  <a:pt x="589744" y="1724530"/>
                </a:lnTo>
                <a:lnTo>
                  <a:pt x="427437" y="1994878"/>
                </a:lnTo>
                <a:close/>
              </a:path>
              <a:path w="5281294" h="3364229">
                <a:moveTo>
                  <a:pt x="4874460" y="1256577"/>
                </a:moveTo>
                <a:lnTo>
                  <a:pt x="4057498" y="1153225"/>
                </a:lnTo>
                <a:lnTo>
                  <a:pt x="4305484" y="1090330"/>
                </a:lnTo>
                <a:lnTo>
                  <a:pt x="4228998" y="831521"/>
                </a:lnTo>
                <a:lnTo>
                  <a:pt x="4706740" y="689958"/>
                </a:lnTo>
                <a:lnTo>
                  <a:pt x="4874460" y="1256577"/>
                </a:lnTo>
                <a:close/>
              </a:path>
              <a:path w="5281294" h="3364229">
                <a:moveTo>
                  <a:pt x="3439160" y="759880"/>
                </a:moveTo>
                <a:lnTo>
                  <a:pt x="2733658" y="670629"/>
                </a:lnTo>
                <a:lnTo>
                  <a:pt x="3201338" y="608594"/>
                </a:lnTo>
                <a:lnTo>
                  <a:pt x="3439160" y="759880"/>
                </a:lnTo>
                <a:close/>
              </a:path>
              <a:path w="5281294" h="3364229">
                <a:moveTo>
                  <a:pt x="1210165" y="2512376"/>
                </a:moveTo>
                <a:lnTo>
                  <a:pt x="1168334" y="2502981"/>
                </a:lnTo>
                <a:lnTo>
                  <a:pt x="1128800" y="2485670"/>
                </a:lnTo>
                <a:lnTo>
                  <a:pt x="1092838" y="2460605"/>
                </a:lnTo>
                <a:lnTo>
                  <a:pt x="1061725" y="2427947"/>
                </a:lnTo>
                <a:lnTo>
                  <a:pt x="1037800" y="2389723"/>
                </a:lnTo>
                <a:lnTo>
                  <a:pt x="1022446" y="2348701"/>
                </a:lnTo>
                <a:lnTo>
                  <a:pt x="1015503" y="2306155"/>
                </a:lnTo>
                <a:lnTo>
                  <a:pt x="1016808" y="2263358"/>
                </a:lnTo>
                <a:lnTo>
                  <a:pt x="1026201" y="2221584"/>
                </a:lnTo>
                <a:lnTo>
                  <a:pt x="1043522" y="2182108"/>
                </a:lnTo>
                <a:lnTo>
                  <a:pt x="1068607" y="2146202"/>
                </a:lnTo>
                <a:lnTo>
                  <a:pt x="1101297" y="2115140"/>
                </a:lnTo>
                <a:lnTo>
                  <a:pt x="1119236" y="2101249"/>
                </a:lnTo>
                <a:lnTo>
                  <a:pt x="742376" y="1743840"/>
                </a:lnTo>
                <a:lnTo>
                  <a:pt x="5185054" y="2305871"/>
                </a:lnTo>
                <a:lnTo>
                  <a:pt x="5253798" y="2538114"/>
                </a:lnTo>
                <a:lnTo>
                  <a:pt x="4560887" y="2450456"/>
                </a:lnTo>
                <a:lnTo>
                  <a:pt x="4135787" y="2687558"/>
                </a:lnTo>
                <a:lnTo>
                  <a:pt x="4157162" y="2710462"/>
                </a:lnTo>
                <a:lnTo>
                  <a:pt x="4185800" y="2747760"/>
                </a:lnTo>
                <a:lnTo>
                  <a:pt x="4205762" y="2788805"/>
                </a:lnTo>
                <a:lnTo>
                  <a:pt x="4206268" y="2790742"/>
                </a:lnTo>
                <a:lnTo>
                  <a:pt x="1413822" y="2437477"/>
                </a:lnTo>
                <a:lnTo>
                  <a:pt x="1374954" y="2467573"/>
                </a:lnTo>
                <a:lnTo>
                  <a:pt x="1336688" y="2491454"/>
                </a:lnTo>
                <a:lnTo>
                  <a:pt x="1295617" y="2506774"/>
                </a:lnTo>
                <a:lnTo>
                  <a:pt x="1253018" y="2513694"/>
                </a:lnTo>
                <a:lnTo>
                  <a:pt x="1210165" y="2512376"/>
                </a:lnTo>
                <a:close/>
              </a:path>
              <a:path w="5281294" h="3364229">
                <a:moveTo>
                  <a:pt x="4803389" y="2772015"/>
                </a:moveTo>
                <a:lnTo>
                  <a:pt x="4713520" y="2469765"/>
                </a:lnTo>
                <a:lnTo>
                  <a:pt x="5253798" y="2538114"/>
                </a:lnTo>
                <a:lnTo>
                  <a:pt x="5281130" y="2630452"/>
                </a:lnTo>
                <a:lnTo>
                  <a:pt x="4803389" y="2772015"/>
                </a:lnTo>
                <a:close/>
              </a:path>
              <a:path w="5281294" h="3364229">
                <a:moveTo>
                  <a:pt x="1522689" y="2834713"/>
                </a:moveTo>
                <a:lnTo>
                  <a:pt x="1480858" y="2825318"/>
                </a:lnTo>
                <a:lnTo>
                  <a:pt x="1441324" y="2808008"/>
                </a:lnTo>
                <a:lnTo>
                  <a:pt x="1405363" y="2782942"/>
                </a:lnTo>
                <a:lnTo>
                  <a:pt x="1374249" y="2750284"/>
                </a:lnTo>
                <a:lnTo>
                  <a:pt x="1350324" y="2712060"/>
                </a:lnTo>
                <a:lnTo>
                  <a:pt x="1334971" y="2671038"/>
                </a:lnTo>
                <a:lnTo>
                  <a:pt x="1328027" y="2628492"/>
                </a:lnTo>
                <a:lnTo>
                  <a:pt x="1329333" y="2585695"/>
                </a:lnTo>
                <a:lnTo>
                  <a:pt x="1338726" y="2543922"/>
                </a:lnTo>
                <a:lnTo>
                  <a:pt x="1356046" y="2504445"/>
                </a:lnTo>
                <a:lnTo>
                  <a:pt x="1381132" y="2468539"/>
                </a:lnTo>
                <a:lnTo>
                  <a:pt x="1413822" y="2437477"/>
                </a:lnTo>
                <a:lnTo>
                  <a:pt x="4206268" y="2790742"/>
                </a:lnTo>
                <a:lnTo>
                  <a:pt x="4217107" y="2832263"/>
                </a:lnTo>
                <a:lnTo>
                  <a:pt x="4219888" y="2876716"/>
                </a:lnTo>
                <a:lnTo>
                  <a:pt x="4214178" y="2921083"/>
                </a:lnTo>
                <a:lnTo>
                  <a:pt x="4200020" y="2963777"/>
                </a:lnTo>
                <a:lnTo>
                  <a:pt x="4177476" y="3003547"/>
                </a:lnTo>
                <a:lnTo>
                  <a:pt x="4167699" y="3014796"/>
                </a:lnTo>
                <a:lnTo>
                  <a:pt x="3753115" y="2962348"/>
                </a:lnTo>
                <a:lnTo>
                  <a:pt x="3744146" y="2969293"/>
                </a:lnTo>
                <a:lnTo>
                  <a:pt x="3759573" y="3012368"/>
                </a:lnTo>
                <a:lnTo>
                  <a:pt x="3761881" y="3030791"/>
                </a:lnTo>
                <a:lnTo>
                  <a:pt x="1711397" y="2771389"/>
                </a:lnTo>
                <a:lnTo>
                  <a:pt x="1687478" y="2789910"/>
                </a:lnTo>
                <a:lnTo>
                  <a:pt x="1649212" y="2813791"/>
                </a:lnTo>
                <a:lnTo>
                  <a:pt x="1608142" y="2829111"/>
                </a:lnTo>
                <a:lnTo>
                  <a:pt x="1565542" y="2836031"/>
                </a:lnTo>
                <a:lnTo>
                  <a:pt x="1522689" y="2834713"/>
                </a:lnTo>
                <a:close/>
              </a:path>
              <a:path w="5281294" h="3364229">
                <a:moveTo>
                  <a:pt x="3939631" y="3097057"/>
                </a:moveTo>
                <a:lnTo>
                  <a:pt x="3897454" y="3083860"/>
                </a:lnTo>
                <a:lnTo>
                  <a:pt x="3857951" y="3062510"/>
                </a:lnTo>
                <a:lnTo>
                  <a:pt x="3822382" y="3033058"/>
                </a:lnTo>
                <a:lnTo>
                  <a:pt x="3753115" y="2962348"/>
                </a:lnTo>
                <a:lnTo>
                  <a:pt x="4167699" y="3014796"/>
                </a:lnTo>
                <a:lnTo>
                  <a:pt x="4109926" y="3067354"/>
                </a:lnTo>
                <a:lnTo>
                  <a:pt x="4069631" y="3087251"/>
                </a:lnTo>
                <a:lnTo>
                  <a:pt x="4026977" y="3098801"/>
                </a:lnTo>
                <a:lnTo>
                  <a:pt x="3983225" y="3102054"/>
                </a:lnTo>
                <a:lnTo>
                  <a:pt x="3939631" y="3097057"/>
                </a:lnTo>
                <a:close/>
              </a:path>
              <a:path w="5281294" h="3364229">
                <a:moveTo>
                  <a:pt x="1825407" y="3113246"/>
                </a:moveTo>
                <a:lnTo>
                  <a:pt x="1783950" y="3108001"/>
                </a:lnTo>
                <a:lnTo>
                  <a:pt x="1744431" y="3093767"/>
                </a:lnTo>
                <a:lnTo>
                  <a:pt x="1708430" y="3070744"/>
                </a:lnTo>
                <a:lnTo>
                  <a:pt x="1677526" y="3039131"/>
                </a:lnTo>
                <a:lnTo>
                  <a:pt x="1654563" y="3001370"/>
                </a:lnTo>
                <a:lnTo>
                  <a:pt x="1641199" y="2960819"/>
                </a:lnTo>
                <a:lnTo>
                  <a:pt x="1637236" y="2919053"/>
                </a:lnTo>
                <a:lnTo>
                  <a:pt x="1642474" y="2877651"/>
                </a:lnTo>
                <a:lnTo>
                  <a:pt x="1656713" y="2838189"/>
                </a:lnTo>
                <a:lnTo>
                  <a:pt x="1679754" y="2802243"/>
                </a:lnTo>
                <a:lnTo>
                  <a:pt x="1711397" y="2771389"/>
                </a:lnTo>
                <a:lnTo>
                  <a:pt x="3761881" y="3030791"/>
                </a:lnTo>
                <a:lnTo>
                  <a:pt x="3765189" y="3057195"/>
                </a:lnTo>
                <a:lnTo>
                  <a:pt x="3761062" y="3102060"/>
                </a:lnTo>
                <a:lnTo>
                  <a:pt x="3747257" y="3145253"/>
                </a:lnTo>
                <a:lnTo>
                  <a:pt x="3723842" y="3185060"/>
                </a:lnTo>
                <a:lnTo>
                  <a:pt x="3690883" y="3219769"/>
                </a:lnTo>
                <a:lnTo>
                  <a:pt x="3687465" y="3222030"/>
                </a:lnTo>
                <a:lnTo>
                  <a:pt x="2024859" y="3011698"/>
                </a:lnTo>
                <a:lnTo>
                  <a:pt x="1945629" y="3073048"/>
                </a:lnTo>
                <a:lnTo>
                  <a:pt x="1907826" y="3095969"/>
                </a:lnTo>
                <a:lnTo>
                  <a:pt x="1867226" y="3109302"/>
                </a:lnTo>
                <a:lnTo>
                  <a:pt x="1825407" y="3113246"/>
                </a:lnTo>
                <a:close/>
              </a:path>
              <a:path w="5281294" h="3364229">
                <a:moveTo>
                  <a:pt x="2138870" y="3353554"/>
                </a:moveTo>
                <a:lnTo>
                  <a:pt x="2097412" y="3348310"/>
                </a:lnTo>
                <a:lnTo>
                  <a:pt x="2057893" y="3334076"/>
                </a:lnTo>
                <a:lnTo>
                  <a:pt x="2021892" y="3311053"/>
                </a:lnTo>
                <a:lnTo>
                  <a:pt x="1990988" y="3279440"/>
                </a:lnTo>
                <a:lnTo>
                  <a:pt x="1968025" y="3241679"/>
                </a:lnTo>
                <a:lnTo>
                  <a:pt x="1954662" y="3201127"/>
                </a:lnTo>
                <a:lnTo>
                  <a:pt x="1950698" y="3159362"/>
                </a:lnTo>
                <a:lnTo>
                  <a:pt x="1955936" y="3117960"/>
                </a:lnTo>
                <a:lnTo>
                  <a:pt x="1970175" y="3078498"/>
                </a:lnTo>
                <a:lnTo>
                  <a:pt x="1993216" y="3042552"/>
                </a:lnTo>
                <a:lnTo>
                  <a:pt x="2024859" y="3011698"/>
                </a:lnTo>
                <a:lnTo>
                  <a:pt x="3687465" y="3222030"/>
                </a:lnTo>
                <a:lnTo>
                  <a:pt x="3665251" y="3236727"/>
                </a:lnTo>
                <a:lnTo>
                  <a:pt x="3405665" y="3203887"/>
                </a:lnTo>
                <a:lnTo>
                  <a:pt x="3401516" y="3204709"/>
                </a:lnTo>
                <a:lnTo>
                  <a:pt x="3396039" y="3205363"/>
                </a:lnTo>
                <a:lnTo>
                  <a:pt x="3391889" y="3206184"/>
                </a:lnTo>
                <a:lnTo>
                  <a:pt x="3422402" y="3220818"/>
                </a:lnTo>
                <a:lnTo>
                  <a:pt x="3335696" y="3287956"/>
                </a:lnTo>
                <a:lnTo>
                  <a:pt x="3329052" y="3292502"/>
                </a:lnTo>
                <a:lnTo>
                  <a:pt x="2867837" y="3234155"/>
                </a:lnTo>
                <a:lnTo>
                  <a:pt x="2778645" y="3299631"/>
                </a:lnTo>
                <a:lnTo>
                  <a:pt x="2762529" y="3309712"/>
                </a:lnTo>
                <a:lnTo>
                  <a:pt x="2332510" y="3255312"/>
                </a:lnTo>
                <a:lnTo>
                  <a:pt x="2329352" y="3258953"/>
                </a:lnTo>
                <a:lnTo>
                  <a:pt x="2259091" y="3313357"/>
                </a:lnTo>
                <a:lnTo>
                  <a:pt x="2221288" y="3336278"/>
                </a:lnTo>
                <a:lnTo>
                  <a:pt x="2180688" y="3349610"/>
                </a:lnTo>
                <a:lnTo>
                  <a:pt x="2138870" y="3353554"/>
                </a:lnTo>
                <a:close/>
              </a:path>
              <a:path w="5281294" h="3364229">
                <a:moveTo>
                  <a:pt x="3523600" y="3265697"/>
                </a:moveTo>
                <a:lnTo>
                  <a:pt x="3481266" y="3254205"/>
                </a:lnTo>
                <a:lnTo>
                  <a:pt x="3441872" y="3233638"/>
                </a:lnTo>
                <a:lnTo>
                  <a:pt x="3406992" y="3204055"/>
                </a:lnTo>
                <a:lnTo>
                  <a:pt x="3665251" y="3236727"/>
                </a:lnTo>
                <a:lnTo>
                  <a:pt x="3652517" y="3245151"/>
                </a:lnTo>
                <a:lnTo>
                  <a:pt x="3610799" y="3261228"/>
                </a:lnTo>
                <a:lnTo>
                  <a:pt x="3567302" y="3268057"/>
                </a:lnTo>
                <a:lnTo>
                  <a:pt x="3523600" y="3265697"/>
                </a:lnTo>
                <a:close/>
              </a:path>
              <a:path w="5281294" h="3364229">
                <a:moveTo>
                  <a:pt x="3083447" y="3355736"/>
                </a:moveTo>
                <a:lnTo>
                  <a:pt x="3040281" y="3346656"/>
                </a:lnTo>
                <a:lnTo>
                  <a:pt x="2998429" y="3331897"/>
                </a:lnTo>
                <a:lnTo>
                  <a:pt x="2958505" y="3311511"/>
                </a:lnTo>
                <a:lnTo>
                  <a:pt x="2921122" y="3285551"/>
                </a:lnTo>
                <a:lnTo>
                  <a:pt x="2886893" y="3254072"/>
                </a:lnTo>
                <a:lnTo>
                  <a:pt x="2867837" y="3234155"/>
                </a:lnTo>
                <a:lnTo>
                  <a:pt x="3329052" y="3292502"/>
                </a:lnTo>
                <a:lnTo>
                  <a:pt x="3297524" y="3314074"/>
                </a:lnTo>
                <a:lnTo>
                  <a:pt x="3256986" y="3334192"/>
                </a:lnTo>
                <a:lnTo>
                  <a:pt x="3214697" y="3348364"/>
                </a:lnTo>
                <a:lnTo>
                  <a:pt x="3171268" y="3356644"/>
                </a:lnTo>
                <a:lnTo>
                  <a:pt x="3127313" y="3359083"/>
                </a:lnTo>
                <a:lnTo>
                  <a:pt x="3083447" y="3355736"/>
                </a:lnTo>
                <a:close/>
              </a:path>
              <a:path w="5281294" h="3364229">
                <a:moveTo>
                  <a:pt x="2559342" y="3363630"/>
                </a:moveTo>
                <a:lnTo>
                  <a:pt x="2514010" y="3357684"/>
                </a:lnTo>
                <a:lnTo>
                  <a:pt x="2469783" y="3345558"/>
                </a:lnTo>
                <a:lnTo>
                  <a:pt x="2427346" y="3327285"/>
                </a:lnTo>
                <a:lnTo>
                  <a:pt x="2387381" y="3302892"/>
                </a:lnTo>
                <a:lnTo>
                  <a:pt x="2350574" y="3272411"/>
                </a:lnTo>
                <a:lnTo>
                  <a:pt x="2332510" y="3255312"/>
                </a:lnTo>
                <a:lnTo>
                  <a:pt x="2762529" y="3309712"/>
                </a:lnTo>
                <a:lnTo>
                  <a:pt x="2695131" y="3344097"/>
                </a:lnTo>
                <a:lnTo>
                  <a:pt x="2650587" y="3356866"/>
                </a:lnTo>
                <a:lnTo>
                  <a:pt x="2605096" y="3363367"/>
                </a:lnTo>
                <a:lnTo>
                  <a:pt x="2559342" y="3363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73764" y="4112243"/>
            <a:ext cx="1468120" cy="1993264"/>
          </a:xfrm>
          <a:custGeom>
            <a:avLst/>
            <a:gdLst/>
            <a:ahLst/>
            <a:cxnLst/>
            <a:rect l="l" t="t" r="r" b="b"/>
            <a:pathLst>
              <a:path w="1468120" h="1993264">
                <a:moveTo>
                  <a:pt x="1039560" y="0"/>
                </a:moveTo>
                <a:lnTo>
                  <a:pt x="1467917" y="255754"/>
                </a:lnTo>
                <a:lnTo>
                  <a:pt x="428356" y="1992981"/>
                </a:lnTo>
                <a:lnTo>
                  <a:pt x="0" y="1737226"/>
                </a:lnTo>
                <a:lnTo>
                  <a:pt x="1039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01695" y="4802135"/>
            <a:ext cx="1052830" cy="2082800"/>
          </a:xfrm>
          <a:custGeom>
            <a:avLst/>
            <a:gdLst/>
            <a:ahLst/>
            <a:cxnLst/>
            <a:rect l="l" t="t" r="r" b="b"/>
            <a:pathLst>
              <a:path w="1052830" h="2082800">
                <a:moveTo>
                  <a:pt x="1052742" y="1941378"/>
                </a:moveTo>
                <a:lnTo>
                  <a:pt x="574189" y="2082401"/>
                </a:lnTo>
                <a:lnTo>
                  <a:pt x="0" y="141023"/>
                </a:lnTo>
                <a:lnTo>
                  <a:pt x="478552" y="0"/>
                </a:lnTo>
                <a:lnTo>
                  <a:pt x="1052742" y="1941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14556" y="4052697"/>
            <a:ext cx="5398642" cy="3483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51614" y="7886700"/>
            <a:ext cx="179858" cy="246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19400" y="5858029"/>
            <a:ext cx="7765352" cy="306173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3500" spc="280" dirty="0">
                <a:solidFill>
                  <a:srgbClr val="FFFFFF"/>
                </a:solidFill>
                <a:latin typeface="Calibri"/>
                <a:cs typeface="Calibri"/>
              </a:rPr>
              <a:t>Deux </a:t>
            </a:r>
            <a:r>
              <a:rPr sz="3500" spc="215" dirty="0" err="1">
                <a:solidFill>
                  <a:srgbClr val="FFFFFF"/>
                </a:solidFill>
                <a:latin typeface="Calibri"/>
                <a:cs typeface="Calibri"/>
              </a:rPr>
              <a:t>niveaux</a:t>
            </a:r>
            <a:r>
              <a:rPr sz="3500" spc="-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3500" spc="-355" dirty="0">
                <a:solidFill>
                  <a:srgbClr val="FFFFFF"/>
                </a:solidFill>
                <a:latin typeface="Calibri"/>
                <a:cs typeface="Calibri"/>
              </a:rPr>
              <a:t> en  interaction </a:t>
            </a:r>
            <a:r>
              <a:rPr sz="3500" spc="-24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3500" dirty="0">
              <a:latin typeface="Calibri"/>
              <a:cs typeface="Calibri"/>
            </a:endParaRPr>
          </a:p>
          <a:p>
            <a:pPr marL="767715" marR="5080">
              <a:lnSpc>
                <a:spcPts val="4870"/>
              </a:lnSpc>
              <a:spcBef>
                <a:spcPts val="280"/>
              </a:spcBef>
            </a:pPr>
            <a:r>
              <a:rPr sz="3500" spc="290" dirty="0">
                <a:solidFill>
                  <a:srgbClr val="FFFFFF"/>
                </a:solidFill>
                <a:latin typeface="Calibri"/>
                <a:cs typeface="Calibri"/>
              </a:rPr>
              <a:t>Ambassadeurs </a:t>
            </a:r>
            <a:r>
              <a:rPr sz="3500" spc="245" dirty="0">
                <a:solidFill>
                  <a:srgbClr val="FFFFFF"/>
                </a:solidFill>
                <a:latin typeface="Calibri"/>
                <a:cs typeface="Calibri"/>
              </a:rPr>
              <a:t>enseignants </a:t>
            </a:r>
            <a:r>
              <a:rPr sz="3500" spc="-245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3500" spc="240" dirty="0">
                <a:solidFill>
                  <a:srgbClr val="FFFFFF"/>
                </a:solidFill>
                <a:latin typeface="Calibri"/>
                <a:cs typeface="Calibri"/>
              </a:rPr>
              <a:t>lycée</a:t>
            </a:r>
            <a:r>
              <a:rPr sz="3500" spc="-45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210" dirty="0">
                <a:solidFill>
                  <a:srgbClr val="FFFFFF"/>
                </a:solidFill>
                <a:latin typeface="Calibri"/>
                <a:cs typeface="Calibri"/>
              </a:rPr>
              <a:t>et  </a:t>
            </a:r>
            <a:r>
              <a:rPr sz="3500" spc="185" dirty="0">
                <a:solidFill>
                  <a:srgbClr val="FFFFFF"/>
                </a:solidFill>
                <a:latin typeface="Calibri"/>
                <a:cs typeface="Calibri"/>
              </a:rPr>
              <a:t>université</a:t>
            </a:r>
            <a:endParaRPr sz="3500" dirty="0">
              <a:latin typeface="Calibri"/>
              <a:cs typeface="Calibri"/>
            </a:endParaRPr>
          </a:p>
          <a:p>
            <a:pPr marL="767715">
              <a:lnSpc>
                <a:spcPct val="100000"/>
              </a:lnSpc>
              <a:spcBef>
                <a:spcPts val="405"/>
              </a:spcBef>
            </a:pPr>
            <a:r>
              <a:rPr sz="3500" spc="290" dirty="0">
                <a:solidFill>
                  <a:srgbClr val="FFFFFF"/>
                </a:solidFill>
                <a:latin typeface="Calibri"/>
                <a:cs typeface="Calibri"/>
              </a:rPr>
              <a:t>Ambassadeurs</a:t>
            </a:r>
            <a:r>
              <a:rPr sz="3500" spc="-5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spc="195" dirty="0">
                <a:solidFill>
                  <a:srgbClr val="FFFFFF"/>
                </a:solidFill>
                <a:latin typeface="Calibri"/>
                <a:cs typeface="Calibri"/>
              </a:rPr>
              <a:t>étudiants </a:t>
            </a:r>
            <a:r>
              <a:rPr sz="3500" spc="21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3500" spc="254" dirty="0">
                <a:solidFill>
                  <a:srgbClr val="FFFFFF"/>
                </a:solidFill>
                <a:latin typeface="Calibri"/>
                <a:cs typeface="Calibri"/>
              </a:rPr>
              <a:t>lycéens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2251613" y="6752093"/>
            <a:ext cx="179859" cy="209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4210" marR="5080" indent="-1922145">
              <a:lnSpc>
                <a:spcPct val="116700"/>
              </a:lnSpc>
              <a:spcBef>
                <a:spcPts val="95"/>
              </a:spcBef>
            </a:pPr>
            <a:r>
              <a:rPr spc="440" dirty="0"/>
              <a:t>Mot</a:t>
            </a:r>
            <a:r>
              <a:rPr spc="-130" dirty="0"/>
              <a:t> </a:t>
            </a:r>
            <a:r>
              <a:rPr spc="395" dirty="0"/>
              <a:t>d'accueil</a:t>
            </a:r>
            <a:r>
              <a:rPr spc="-125" dirty="0"/>
              <a:t> </a:t>
            </a:r>
            <a:r>
              <a:rPr spc="459" dirty="0"/>
              <a:t>de</a:t>
            </a:r>
            <a:r>
              <a:rPr spc="-125" dirty="0"/>
              <a:t> </a:t>
            </a:r>
            <a:r>
              <a:rPr spc="265" dirty="0"/>
              <a:t>la</a:t>
            </a:r>
            <a:r>
              <a:rPr spc="-125" dirty="0"/>
              <a:t> </a:t>
            </a:r>
            <a:r>
              <a:rPr spc="505" dirty="0"/>
              <a:t>rectrice</a:t>
            </a:r>
            <a:r>
              <a:rPr spc="-130" dirty="0"/>
              <a:t> </a:t>
            </a:r>
            <a:r>
              <a:rPr spc="459" dirty="0"/>
              <a:t>de  </a:t>
            </a:r>
            <a:r>
              <a:rPr spc="400" dirty="0"/>
              <a:t>l'académie </a:t>
            </a:r>
            <a:r>
              <a:rPr spc="459" dirty="0"/>
              <a:t>de</a:t>
            </a:r>
            <a:r>
              <a:rPr spc="-660" dirty="0"/>
              <a:t> </a:t>
            </a:r>
            <a:r>
              <a:rPr spc="320" dirty="0"/>
              <a:t>Dijon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2831" y="5003862"/>
            <a:ext cx="6842759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254" dirty="0">
                <a:latin typeface="Calibri"/>
                <a:cs typeface="Calibri"/>
              </a:rPr>
              <a:t>Nathalie</a:t>
            </a:r>
            <a:r>
              <a:rPr sz="5000" spc="-100" dirty="0">
                <a:latin typeface="Calibri"/>
                <a:cs typeface="Calibri"/>
              </a:rPr>
              <a:t> </a:t>
            </a:r>
            <a:r>
              <a:rPr sz="5000" spc="254" dirty="0">
                <a:latin typeface="Calibri"/>
                <a:cs typeface="Calibri"/>
              </a:rPr>
              <a:t>Albert-Moretti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543" y="8283630"/>
            <a:ext cx="1724025" cy="1724025"/>
          </a:xfrm>
          <a:custGeom>
            <a:avLst/>
            <a:gdLst/>
            <a:ahLst/>
            <a:cxnLst/>
            <a:rect l="l" t="t" r="r" b="b"/>
            <a:pathLst>
              <a:path w="1724025" h="1724025">
                <a:moveTo>
                  <a:pt x="1724024" y="1724024"/>
                </a:moveTo>
                <a:lnTo>
                  <a:pt x="0" y="1724024"/>
                </a:lnTo>
                <a:lnTo>
                  <a:pt x="0" y="0"/>
                </a:lnTo>
                <a:lnTo>
                  <a:pt x="1724024" y="1724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21212" y="764117"/>
            <a:ext cx="9953625" cy="9248775"/>
          </a:xfrm>
          <a:custGeom>
            <a:avLst/>
            <a:gdLst/>
            <a:ahLst/>
            <a:cxnLst/>
            <a:rect l="l" t="t" r="r" b="b"/>
            <a:pathLst>
              <a:path w="9953625" h="9248775">
                <a:moveTo>
                  <a:pt x="0" y="0"/>
                </a:moveTo>
                <a:lnTo>
                  <a:pt x="9953624" y="0"/>
                </a:lnTo>
                <a:lnTo>
                  <a:pt x="9953624" y="9248774"/>
                </a:lnTo>
                <a:lnTo>
                  <a:pt x="0" y="92487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0181" y="5624103"/>
            <a:ext cx="3429000" cy="2654300"/>
          </a:xfrm>
          <a:custGeom>
            <a:avLst/>
            <a:gdLst/>
            <a:ahLst/>
            <a:cxnLst/>
            <a:rect l="l" t="t" r="r" b="b"/>
            <a:pathLst>
              <a:path w="3429000" h="2654300">
                <a:moveTo>
                  <a:pt x="1529932" y="1587499"/>
                </a:moveTo>
                <a:lnTo>
                  <a:pt x="1191969" y="1587499"/>
                </a:lnTo>
                <a:lnTo>
                  <a:pt x="1239630" y="1574799"/>
                </a:lnTo>
                <a:lnTo>
                  <a:pt x="1289259" y="1549399"/>
                </a:lnTo>
                <a:lnTo>
                  <a:pt x="1394129" y="1523999"/>
                </a:lnTo>
                <a:lnTo>
                  <a:pt x="1394129" y="1460499"/>
                </a:lnTo>
                <a:lnTo>
                  <a:pt x="1359105" y="1435099"/>
                </a:lnTo>
                <a:lnTo>
                  <a:pt x="1325619" y="1409699"/>
                </a:lnTo>
                <a:lnTo>
                  <a:pt x="1293754" y="1371599"/>
                </a:lnTo>
                <a:lnTo>
                  <a:pt x="1263589" y="1346199"/>
                </a:lnTo>
                <a:lnTo>
                  <a:pt x="1235206" y="1308099"/>
                </a:lnTo>
                <a:lnTo>
                  <a:pt x="1208686" y="1269999"/>
                </a:lnTo>
                <a:lnTo>
                  <a:pt x="1184110" y="1231899"/>
                </a:lnTo>
                <a:lnTo>
                  <a:pt x="1161558" y="1181099"/>
                </a:lnTo>
                <a:lnTo>
                  <a:pt x="1141113" y="1142999"/>
                </a:lnTo>
                <a:lnTo>
                  <a:pt x="1122854" y="1092199"/>
                </a:lnTo>
                <a:lnTo>
                  <a:pt x="1106863" y="1041399"/>
                </a:lnTo>
                <a:lnTo>
                  <a:pt x="1093221" y="990599"/>
                </a:lnTo>
                <a:lnTo>
                  <a:pt x="1082333" y="939799"/>
                </a:lnTo>
                <a:lnTo>
                  <a:pt x="1073613" y="888999"/>
                </a:lnTo>
                <a:lnTo>
                  <a:pt x="1067116" y="838199"/>
                </a:lnTo>
                <a:lnTo>
                  <a:pt x="1062897" y="787399"/>
                </a:lnTo>
                <a:lnTo>
                  <a:pt x="1061011" y="736599"/>
                </a:lnTo>
                <a:lnTo>
                  <a:pt x="1061512" y="685799"/>
                </a:lnTo>
                <a:lnTo>
                  <a:pt x="1064455" y="634999"/>
                </a:lnTo>
                <a:lnTo>
                  <a:pt x="1069895" y="584199"/>
                </a:lnTo>
                <a:lnTo>
                  <a:pt x="1078252" y="533399"/>
                </a:lnTo>
                <a:lnTo>
                  <a:pt x="1089370" y="482599"/>
                </a:lnTo>
                <a:lnTo>
                  <a:pt x="1103313" y="431799"/>
                </a:lnTo>
                <a:lnTo>
                  <a:pt x="1120144" y="380999"/>
                </a:lnTo>
                <a:lnTo>
                  <a:pt x="1139927" y="342899"/>
                </a:lnTo>
                <a:lnTo>
                  <a:pt x="1162726" y="292099"/>
                </a:lnTo>
                <a:lnTo>
                  <a:pt x="1188605" y="253999"/>
                </a:lnTo>
                <a:lnTo>
                  <a:pt x="1217628" y="215899"/>
                </a:lnTo>
                <a:lnTo>
                  <a:pt x="1248057" y="177799"/>
                </a:lnTo>
                <a:lnTo>
                  <a:pt x="1281276" y="152399"/>
                </a:lnTo>
                <a:lnTo>
                  <a:pt x="1317338" y="114299"/>
                </a:lnTo>
                <a:lnTo>
                  <a:pt x="1356295" y="88899"/>
                </a:lnTo>
                <a:lnTo>
                  <a:pt x="1398200" y="63499"/>
                </a:lnTo>
                <a:lnTo>
                  <a:pt x="1443105" y="38099"/>
                </a:lnTo>
                <a:lnTo>
                  <a:pt x="1491063" y="25399"/>
                </a:lnTo>
                <a:lnTo>
                  <a:pt x="1542127" y="12699"/>
                </a:lnTo>
                <a:lnTo>
                  <a:pt x="1596348" y="0"/>
                </a:lnTo>
                <a:lnTo>
                  <a:pt x="1832604" y="0"/>
                </a:lnTo>
                <a:lnTo>
                  <a:pt x="1886825" y="12699"/>
                </a:lnTo>
                <a:lnTo>
                  <a:pt x="1937889" y="25399"/>
                </a:lnTo>
                <a:lnTo>
                  <a:pt x="1985847" y="38099"/>
                </a:lnTo>
                <a:lnTo>
                  <a:pt x="2030752" y="63499"/>
                </a:lnTo>
                <a:lnTo>
                  <a:pt x="2072657" y="88899"/>
                </a:lnTo>
                <a:lnTo>
                  <a:pt x="2111614" y="114299"/>
                </a:lnTo>
                <a:lnTo>
                  <a:pt x="2123635" y="126999"/>
                </a:lnTo>
                <a:lnTo>
                  <a:pt x="1714476" y="126999"/>
                </a:lnTo>
                <a:lnTo>
                  <a:pt x="1655885" y="139699"/>
                </a:lnTo>
                <a:lnTo>
                  <a:pt x="1601346" y="139699"/>
                </a:lnTo>
                <a:lnTo>
                  <a:pt x="1550761" y="152399"/>
                </a:lnTo>
                <a:lnTo>
                  <a:pt x="1504035" y="165099"/>
                </a:lnTo>
                <a:lnTo>
                  <a:pt x="1461072" y="190499"/>
                </a:lnTo>
                <a:lnTo>
                  <a:pt x="1421775" y="215899"/>
                </a:lnTo>
                <a:lnTo>
                  <a:pt x="1386050" y="241299"/>
                </a:lnTo>
                <a:lnTo>
                  <a:pt x="1353800" y="266699"/>
                </a:lnTo>
                <a:lnTo>
                  <a:pt x="1324928" y="304799"/>
                </a:lnTo>
                <a:lnTo>
                  <a:pt x="1298304" y="342899"/>
                </a:lnTo>
                <a:lnTo>
                  <a:pt x="1275025" y="380999"/>
                </a:lnTo>
                <a:lnTo>
                  <a:pt x="1255011" y="419099"/>
                </a:lnTo>
                <a:lnTo>
                  <a:pt x="1238179" y="457199"/>
                </a:lnTo>
                <a:lnTo>
                  <a:pt x="1224449" y="507999"/>
                </a:lnTo>
                <a:lnTo>
                  <a:pt x="1213738" y="558799"/>
                </a:lnTo>
                <a:lnTo>
                  <a:pt x="1205965" y="596899"/>
                </a:lnTo>
                <a:lnTo>
                  <a:pt x="1200474" y="647699"/>
                </a:lnTo>
                <a:lnTo>
                  <a:pt x="1197935" y="698499"/>
                </a:lnTo>
                <a:lnTo>
                  <a:pt x="1198253" y="749299"/>
                </a:lnTo>
                <a:lnTo>
                  <a:pt x="1201331" y="800099"/>
                </a:lnTo>
                <a:lnTo>
                  <a:pt x="1207075" y="850899"/>
                </a:lnTo>
                <a:lnTo>
                  <a:pt x="1215390" y="901699"/>
                </a:lnTo>
                <a:lnTo>
                  <a:pt x="1226181" y="952499"/>
                </a:lnTo>
                <a:lnTo>
                  <a:pt x="1240945" y="1015999"/>
                </a:lnTo>
                <a:lnTo>
                  <a:pt x="1258551" y="1066799"/>
                </a:lnTo>
                <a:lnTo>
                  <a:pt x="1278854" y="1117599"/>
                </a:lnTo>
                <a:lnTo>
                  <a:pt x="1301708" y="1155699"/>
                </a:lnTo>
                <a:lnTo>
                  <a:pt x="1326969" y="1206499"/>
                </a:lnTo>
                <a:lnTo>
                  <a:pt x="1354494" y="1244599"/>
                </a:lnTo>
                <a:lnTo>
                  <a:pt x="1384136" y="1269999"/>
                </a:lnTo>
                <a:lnTo>
                  <a:pt x="1415751" y="1308099"/>
                </a:lnTo>
                <a:lnTo>
                  <a:pt x="1449196" y="1333499"/>
                </a:lnTo>
                <a:lnTo>
                  <a:pt x="1484324" y="1346199"/>
                </a:lnTo>
                <a:lnTo>
                  <a:pt x="1503216" y="1358899"/>
                </a:lnTo>
                <a:lnTo>
                  <a:pt x="1518244" y="1371599"/>
                </a:lnTo>
                <a:lnTo>
                  <a:pt x="1528170" y="1384299"/>
                </a:lnTo>
                <a:lnTo>
                  <a:pt x="1531754" y="1409699"/>
                </a:lnTo>
                <a:lnTo>
                  <a:pt x="1531754" y="1574799"/>
                </a:lnTo>
                <a:lnTo>
                  <a:pt x="1529932" y="1587499"/>
                </a:lnTo>
                <a:close/>
              </a:path>
              <a:path w="3429000" h="2654300">
                <a:moveTo>
                  <a:pt x="3044420" y="2514599"/>
                </a:moveTo>
                <a:lnTo>
                  <a:pt x="2907223" y="2514599"/>
                </a:lnTo>
                <a:lnTo>
                  <a:pt x="2905665" y="2451099"/>
                </a:lnTo>
                <a:lnTo>
                  <a:pt x="2902935" y="2400299"/>
                </a:lnTo>
                <a:lnTo>
                  <a:pt x="2898843" y="2336799"/>
                </a:lnTo>
                <a:lnTo>
                  <a:pt x="2893195" y="2285999"/>
                </a:lnTo>
                <a:lnTo>
                  <a:pt x="2885801" y="2247899"/>
                </a:lnTo>
                <a:lnTo>
                  <a:pt x="2876467" y="2197099"/>
                </a:lnTo>
                <a:lnTo>
                  <a:pt x="2865002" y="2158999"/>
                </a:lnTo>
                <a:lnTo>
                  <a:pt x="2851215" y="2120899"/>
                </a:lnTo>
                <a:lnTo>
                  <a:pt x="2834912" y="2082799"/>
                </a:lnTo>
                <a:lnTo>
                  <a:pt x="2831024" y="2082799"/>
                </a:lnTo>
                <a:lnTo>
                  <a:pt x="2827914" y="2070099"/>
                </a:lnTo>
                <a:lnTo>
                  <a:pt x="2825581" y="2070099"/>
                </a:lnTo>
                <a:lnTo>
                  <a:pt x="2811282" y="2044699"/>
                </a:lnTo>
                <a:lnTo>
                  <a:pt x="2795160" y="2019299"/>
                </a:lnTo>
                <a:lnTo>
                  <a:pt x="2777143" y="1993899"/>
                </a:lnTo>
                <a:lnTo>
                  <a:pt x="2757158" y="1981199"/>
                </a:lnTo>
                <a:lnTo>
                  <a:pt x="2734452" y="1955799"/>
                </a:lnTo>
                <a:lnTo>
                  <a:pt x="2709567" y="1930399"/>
                </a:lnTo>
                <a:lnTo>
                  <a:pt x="2682424" y="1917699"/>
                </a:lnTo>
                <a:lnTo>
                  <a:pt x="2652946" y="1892299"/>
                </a:lnTo>
                <a:lnTo>
                  <a:pt x="2621056" y="1879599"/>
                </a:lnTo>
                <a:lnTo>
                  <a:pt x="2586675" y="1854199"/>
                </a:lnTo>
                <a:lnTo>
                  <a:pt x="2549726" y="1841499"/>
                </a:lnTo>
                <a:lnTo>
                  <a:pt x="2510132" y="1828799"/>
                </a:lnTo>
                <a:lnTo>
                  <a:pt x="2467816" y="1803399"/>
                </a:lnTo>
                <a:lnTo>
                  <a:pt x="2422698" y="1790699"/>
                </a:lnTo>
                <a:lnTo>
                  <a:pt x="2374702" y="1765299"/>
                </a:lnTo>
                <a:lnTo>
                  <a:pt x="2323751" y="1752599"/>
                </a:lnTo>
                <a:lnTo>
                  <a:pt x="2269766" y="1739899"/>
                </a:lnTo>
                <a:lnTo>
                  <a:pt x="2212670" y="1714499"/>
                </a:lnTo>
                <a:lnTo>
                  <a:pt x="2152386" y="1701799"/>
                </a:lnTo>
                <a:lnTo>
                  <a:pt x="2088836" y="1689099"/>
                </a:lnTo>
                <a:lnTo>
                  <a:pt x="2021941" y="1663699"/>
                </a:lnTo>
                <a:lnTo>
                  <a:pt x="1951626" y="1650999"/>
                </a:lnTo>
                <a:lnTo>
                  <a:pt x="1912749" y="1625599"/>
                </a:lnTo>
                <a:lnTo>
                  <a:pt x="1897198" y="1574799"/>
                </a:lnTo>
                <a:lnTo>
                  <a:pt x="1897198" y="1409699"/>
                </a:lnTo>
                <a:lnTo>
                  <a:pt x="1909056" y="1371599"/>
                </a:lnTo>
                <a:lnTo>
                  <a:pt x="1940740" y="1346199"/>
                </a:lnTo>
                <a:lnTo>
                  <a:pt x="1976524" y="1333499"/>
                </a:lnTo>
                <a:lnTo>
                  <a:pt x="2010539" y="1308099"/>
                </a:lnTo>
                <a:lnTo>
                  <a:pt x="2042650" y="1282699"/>
                </a:lnTo>
                <a:lnTo>
                  <a:pt x="2072723" y="1244599"/>
                </a:lnTo>
                <a:lnTo>
                  <a:pt x="2100622" y="1206499"/>
                </a:lnTo>
                <a:lnTo>
                  <a:pt x="2126212" y="1155699"/>
                </a:lnTo>
                <a:lnTo>
                  <a:pt x="2149357" y="1117599"/>
                </a:lnTo>
                <a:lnTo>
                  <a:pt x="2169922" y="1066799"/>
                </a:lnTo>
                <a:lnTo>
                  <a:pt x="2187772" y="1015999"/>
                </a:lnTo>
                <a:lnTo>
                  <a:pt x="2202771" y="952499"/>
                </a:lnTo>
                <a:lnTo>
                  <a:pt x="2213562" y="901699"/>
                </a:lnTo>
                <a:lnTo>
                  <a:pt x="2221877" y="850899"/>
                </a:lnTo>
                <a:lnTo>
                  <a:pt x="2227621" y="800099"/>
                </a:lnTo>
                <a:lnTo>
                  <a:pt x="2230699" y="749299"/>
                </a:lnTo>
                <a:lnTo>
                  <a:pt x="2231017" y="698499"/>
                </a:lnTo>
                <a:lnTo>
                  <a:pt x="2228478" y="647699"/>
                </a:lnTo>
                <a:lnTo>
                  <a:pt x="2222988" y="596899"/>
                </a:lnTo>
                <a:lnTo>
                  <a:pt x="2215214" y="558799"/>
                </a:lnTo>
                <a:lnTo>
                  <a:pt x="2204503" y="507999"/>
                </a:lnTo>
                <a:lnTo>
                  <a:pt x="2190773" y="457199"/>
                </a:lnTo>
                <a:lnTo>
                  <a:pt x="2173941" y="419099"/>
                </a:lnTo>
                <a:lnTo>
                  <a:pt x="2153927" y="380999"/>
                </a:lnTo>
                <a:lnTo>
                  <a:pt x="2130648" y="342899"/>
                </a:lnTo>
                <a:lnTo>
                  <a:pt x="2104024" y="304799"/>
                </a:lnTo>
                <a:lnTo>
                  <a:pt x="2075152" y="266699"/>
                </a:lnTo>
                <a:lnTo>
                  <a:pt x="2042902" y="241299"/>
                </a:lnTo>
                <a:lnTo>
                  <a:pt x="2007177" y="215899"/>
                </a:lnTo>
                <a:lnTo>
                  <a:pt x="1967881" y="190499"/>
                </a:lnTo>
                <a:lnTo>
                  <a:pt x="1924918" y="165099"/>
                </a:lnTo>
                <a:lnTo>
                  <a:pt x="1878192" y="152399"/>
                </a:lnTo>
                <a:lnTo>
                  <a:pt x="1827607" y="139699"/>
                </a:lnTo>
                <a:lnTo>
                  <a:pt x="1773067" y="139699"/>
                </a:lnTo>
                <a:lnTo>
                  <a:pt x="1714476" y="126999"/>
                </a:lnTo>
                <a:lnTo>
                  <a:pt x="2123635" y="126999"/>
                </a:lnTo>
                <a:lnTo>
                  <a:pt x="2147676" y="152399"/>
                </a:lnTo>
                <a:lnTo>
                  <a:pt x="2180895" y="177799"/>
                </a:lnTo>
                <a:lnTo>
                  <a:pt x="2211324" y="215899"/>
                </a:lnTo>
                <a:lnTo>
                  <a:pt x="2240347" y="253999"/>
                </a:lnTo>
                <a:lnTo>
                  <a:pt x="2266226" y="292099"/>
                </a:lnTo>
                <a:lnTo>
                  <a:pt x="2289025" y="342899"/>
                </a:lnTo>
                <a:lnTo>
                  <a:pt x="2308809" y="380999"/>
                </a:lnTo>
                <a:lnTo>
                  <a:pt x="2325640" y="431799"/>
                </a:lnTo>
                <a:lnTo>
                  <a:pt x="2339582" y="482599"/>
                </a:lnTo>
                <a:lnTo>
                  <a:pt x="2350700" y="533399"/>
                </a:lnTo>
                <a:lnTo>
                  <a:pt x="2359057" y="584199"/>
                </a:lnTo>
                <a:lnTo>
                  <a:pt x="2364497" y="634999"/>
                </a:lnTo>
                <a:lnTo>
                  <a:pt x="2367440" y="685799"/>
                </a:lnTo>
                <a:lnTo>
                  <a:pt x="2367941" y="736599"/>
                </a:lnTo>
                <a:lnTo>
                  <a:pt x="2366055" y="787399"/>
                </a:lnTo>
                <a:lnTo>
                  <a:pt x="2361836" y="838199"/>
                </a:lnTo>
                <a:lnTo>
                  <a:pt x="2355339" y="888999"/>
                </a:lnTo>
                <a:lnTo>
                  <a:pt x="2346619" y="939799"/>
                </a:lnTo>
                <a:lnTo>
                  <a:pt x="2335731" y="990599"/>
                </a:lnTo>
                <a:lnTo>
                  <a:pt x="2322089" y="1041399"/>
                </a:lnTo>
                <a:lnTo>
                  <a:pt x="2306098" y="1092199"/>
                </a:lnTo>
                <a:lnTo>
                  <a:pt x="2287839" y="1142999"/>
                </a:lnTo>
                <a:lnTo>
                  <a:pt x="2267394" y="1181099"/>
                </a:lnTo>
                <a:lnTo>
                  <a:pt x="2244842" y="1231899"/>
                </a:lnTo>
                <a:lnTo>
                  <a:pt x="2220266" y="1269999"/>
                </a:lnTo>
                <a:lnTo>
                  <a:pt x="2193746" y="1308099"/>
                </a:lnTo>
                <a:lnTo>
                  <a:pt x="2165363" y="1346199"/>
                </a:lnTo>
                <a:lnTo>
                  <a:pt x="2135198" y="1371599"/>
                </a:lnTo>
                <a:lnTo>
                  <a:pt x="2103333" y="1409699"/>
                </a:lnTo>
                <a:lnTo>
                  <a:pt x="2069847" y="1435099"/>
                </a:lnTo>
                <a:lnTo>
                  <a:pt x="2034823" y="1460499"/>
                </a:lnTo>
                <a:lnTo>
                  <a:pt x="2034823" y="1523999"/>
                </a:lnTo>
                <a:lnTo>
                  <a:pt x="2139693" y="1549399"/>
                </a:lnTo>
                <a:lnTo>
                  <a:pt x="2189322" y="1574799"/>
                </a:lnTo>
                <a:lnTo>
                  <a:pt x="2236983" y="1587499"/>
                </a:lnTo>
                <a:lnTo>
                  <a:pt x="2631670" y="1587499"/>
                </a:lnTo>
                <a:lnTo>
                  <a:pt x="2610980" y="1600199"/>
                </a:lnTo>
                <a:lnTo>
                  <a:pt x="2564158" y="1612899"/>
                </a:lnTo>
                <a:lnTo>
                  <a:pt x="2520397" y="1625599"/>
                </a:lnTo>
                <a:lnTo>
                  <a:pt x="2479552" y="1638299"/>
                </a:lnTo>
                <a:lnTo>
                  <a:pt x="2441476" y="1650999"/>
                </a:lnTo>
                <a:lnTo>
                  <a:pt x="2502787" y="1676399"/>
                </a:lnTo>
                <a:lnTo>
                  <a:pt x="2559835" y="1701799"/>
                </a:lnTo>
                <a:lnTo>
                  <a:pt x="2612794" y="1714499"/>
                </a:lnTo>
                <a:lnTo>
                  <a:pt x="2661837" y="1739899"/>
                </a:lnTo>
                <a:lnTo>
                  <a:pt x="2707136" y="1765299"/>
                </a:lnTo>
                <a:lnTo>
                  <a:pt x="2748864" y="1790699"/>
                </a:lnTo>
                <a:lnTo>
                  <a:pt x="2787194" y="1828799"/>
                </a:lnTo>
                <a:lnTo>
                  <a:pt x="2822298" y="1854199"/>
                </a:lnTo>
                <a:lnTo>
                  <a:pt x="2854350" y="1879599"/>
                </a:lnTo>
                <a:lnTo>
                  <a:pt x="2896046" y="1930399"/>
                </a:lnTo>
                <a:lnTo>
                  <a:pt x="2931327" y="1981199"/>
                </a:lnTo>
                <a:lnTo>
                  <a:pt x="3427979" y="1981199"/>
                </a:lnTo>
                <a:lnTo>
                  <a:pt x="3428953" y="2044699"/>
                </a:lnTo>
                <a:lnTo>
                  <a:pt x="3423510" y="2070099"/>
                </a:lnTo>
                <a:lnTo>
                  <a:pt x="3408737" y="2095499"/>
                </a:lnTo>
                <a:lnTo>
                  <a:pt x="3386965" y="2108199"/>
                </a:lnTo>
                <a:lnTo>
                  <a:pt x="2994308" y="2108199"/>
                </a:lnTo>
                <a:lnTo>
                  <a:pt x="3006485" y="2158999"/>
                </a:lnTo>
                <a:lnTo>
                  <a:pt x="3016678" y="2197099"/>
                </a:lnTo>
                <a:lnTo>
                  <a:pt x="3025035" y="2247899"/>
                </a:lnTo>
                <a:lnTo>
                  <a:pt x="3031702" y="2298699"/>
                </a:lnTo>
                <a:lnTo>
                  <a:pt x="3036827" y="2349499"/>
                </a:lnTo>
                <a:lnTo>
                  <a:pt x="3040557" y="2400299"/>
                </a:lnTo>
                <a:lnTo>
                  <a:pt x="3043039" y="2463799"/>
                </a:lnTo>
                <a:lnTo>
                  <a:pt x="3044420" y="2514599"/>
                </a:lnTo>
                <a:close/>
              </a:path>
              <a:path w="3429000" h="2654300">
                <a:moveTo>
                  <a:pt x="2976424" y="2654299"/>
                </a:moveTo>
                <a:lnTo>
                  <a:pt x="452528" y="2654299"/>
                </a:lnTo>
                <a:lnTo>
                  <a:pt x="425764" y="2641599"/>
                </a:lnTo>
                <a:lnTo>
                  <a:pt x="404029" y="2628899"/>
                </a:lnTo>
                <a:lnTo>
                  <a:pt x="389438" y="2603499"/>
                </a:lnTo>
                <a:lnTo>
                  <a:pt x="384104" y="2578099"/>
                </a:lnTo>
                <a:lnTo>
                  <a:pt x="384532" y="2514599"/>
                </a:lnTo>
                <a:lnTo>
                  <a:pt x="385913" y="2463799"/>
                </a:lnTo>
                <a:lnTo>
                  <a:pt x="388395" y="2400299"/>
                </a:lnTo>
                <a:lnTo>
                  <a:pt x="392125" y="2349499"/>
                </a:lnTo>
                <a:lnTo>
                  <a:pt x="397250" y="2298699"/>
                </a:lnTo>
                <a:lnTo>
                  <a:pt x="403917" y="2247899"/>
                </a:lnTo>
                <a:lnTo>
                  <a:pt x="412274" y="2197099"/>
                </a:lnTo>
                <a:lnTo>
                  <a:pt x="422467" y="2158999"/>
                </a:lnTo>
                <a:lnTo>
                  <a:pt x="434645" y="2108199"/>
                </a:lnTo>
                <a:lnTo>
                  <a:pt x="41987" y="2108199"/>
                </a:lnTo>
                <a:lnTo>
                  <a:pt x="20216" y="2095499"/>
                </a:lnTo>
                <a:lnTo>
                  <a:pt x="5442" y="2070099"/>
                </a:lnTo>
                <a:lnTo>
                  <a:pt x="0" y="2044699"/>
                </a:lnTo>
                <a:lnTo>
                  <a:pt x="973" y="1981199"/>
                </a:lnTo>
                <a:lnTo>
                  <a:pt x="4288" y="1917699"/>
                </a:lnTo>
                <a:lnTo>
                  <a:pt x="10537" y="1866899"/>
                </a:lnTo>
                <a:lnTo>
                  <a:pt x="20313" y="1816099"/>
                </a:lnTo>
                <a:lnTo>
                  <a:pt x="34207" y="1777999"/>
                </a:lnTo>
                <a:lnTo>
                  <a:pt x="52812" y="1739899"/>
                </a:lnTo>
                <a:lnTo>
                  <a:pt x="76719" y="1701799"/>
                </a:lnTo>
                <a:lnTo>
                  <a:pt x="106523" y="1663699"/>
                </a:lnTo>
                <a:lnTo>
                  <a:pt x="163886" y="1612899"/>
                </a:lnTo>
                <a:lnTo>
                  <a:pt x="198330" y="1600199"/>
                </a:lnTo>
                <a:lnTo>
                  <a:pt x="237017" y="1574799"/>
                </a:lnTo>
                <a:lnTo>
                  <a:pt x="280248" y="1562099"/>
                </a:lnTo>
                <a:lnTo>
                  <a:pt x="328323" y="1536699"/>
                </a:lnTo>
                <a:lnTo>
                  <a:pt x="381544" y="1523999"/>
                </a:lnTo>
                <a:lnTo>
                  <a:pt x="440210" y="1498599"/>
                </a:lnTo>
                <a:lnTo>
                  <a:pt x="504623" y="1485899"/>
                </a:lnTo>
                <a:lnTo>
                  <a:pt x="471884" y="1460499"/>
                </a:lnTo>
                <a:lnTo>
                  <a:pt x="442276" y="1422399"/>
                </a:lnTo>
                <a:lnTo>
                  <a:pt x="416081" y="1384299"/>
                </a:lnTo>
                <a:lnTo>
                  <a:pt x="393579" y="1346199"/>
                </a:lnTo>
                <a:lnTo>
                  <a:pt x="375051" y="1295399"/>
                </a:lnTo>
                <a:lnTo>
                  <a:pt x="360778" y="1244599"/>
                </a:lnTo>
                <a:lnTo>
                  <a:pt x="350306" y="1193799"/>
                </a:lnTo>
                <a:lnTo>
                  <a:pt x="344644" y="1142999"/>
                </a:lnTo>
                <a:lnTo>
                  <a:pt x="343940" y="1079499"/>
                </a:lnTo>
                <a:lnTo>
                  <a:pt x="348338" y="1028699"/>
                </a:lnTo>
                <a:lnTo>
                  <a:pt x="359017" y="977899"/>
                </a:lnTo>
                <a:lnTo>
                  <a:pt x="376037" y="914399"/>
                </a:lnTo>
                <a:lnTo>
                  <a:pt x="399619" y="863599"/>
                </a:lnTo>
                <a:lnTo>
                  <a:pt x="429979" y="825499"/>
                </a:lnTo>
                <a:lnTo>
                  <a:pt x="462532" y="787399"/>
                </a:lnTo>
                <a:lnTo>
                  <a:pt x="500419" y="761999"/>
                </a:lnTo>
                <a:lnTo>
                  <a:pt x="543792" y="736599"/>
                </a:lnTo>
                <a:lnTo>
                  <a:pt x="592802" y="711199"/>
                </a:lnTo>
                <a:lnTo>
                  <a:pt x="647601" y="698499"/>
                </a:lnTo>
                <a:lnTo>
                  <a:pt x="769077" y="698499"/>
                </a:lnTo>
                <a:lnTo>
                  <a:pt x="823876" y="711199"/>
                </a:lnTo>
                <a:lnTo>
                  <a:pt x="872886" y="736599"/>
                </a:lnTo>
                <a:lnTo>
                  <a:pt x="916259" y="761999"/>
                </a:lnTo>
                <a:lnTo>
                  <a:pt x="954146" y="787399"/>
                </a:lnTo>
                <a:lnTo>
                  <a:pt x="986698" y="825499"/>
                </a:lnTo>
                <a:lnTo>
                  <a:pt x="996818" y="838199"/>
                </a:lnTo>
                <a:lnTo>
                  <a:pt x="652745" y="838199"/>
                </a:lnTo>
                <a:lnTo>
                  <a:pt x="605898" y="850899"/>
                </a:lnTo>
                <a:lnTo>
                  <a:pt x="567507" y="876299"/>
                </a:lnTo>
                <a:lnTo>
                  <a:pt x="537280" y="914399"/>
                </a:lnTo>
                <a:lnTo>
                  <a:pt x="517416" y="939799"/>
                </a:lnTo>
                <a:lnTo>
                  <a:pt x="501999" y="977899"/>
                </a:lnTo>
                <a:lnTo>
                  <a:pt x="490810" y="1003299"/>
                </a:lnTo>
                <a:lnTo>
                  <a:pt x="483630" y="1041399"/>
                </a:lnTo>
                <a:lnTo>
                  <a:pt x="480398" y="1092199"/>
                </a:lnTo>
                <a:lnTo>
                  <a:pt x="481103" y="1130299"/>
                </a:lnTo>
                <a:lnTo>
                  <a:pt x="485598" y="1168399"/>
                </a:lnTo>
                <a:lnTo>
                  <a:pt x="493738" y="1219199"/>
                </a:lnTo>
                <a:lnTo>
                  <a:pt x="512654" y="1269999"/>
                </a:lnTo>
                <a:lnTo>
                  <a:pt x="538349" y="1320799"/>
                </a:lnTo>
                <a:lnTo>
                  <a:pt x="569730" y="1358899"/>
                </a:lnTo>
                <a:lnTo>
                  <a:pt x="605703" y="1384299"/>
                </a:lnTo>
                <a:lnTo>
                  <a:pt x="623988" y="1396999"/>
                </a:lnTo>
                <a:lnTo>
                  <a:pt x="637680" y="1409699"/>
                </a:lnTo>
                <a:lnTo>
                  <a:pt x="646269" y="1435099"/>
                </a:lnTo>
                <a:lnTo>
                  <a:pt x="649246" y="1447799"/>
                </a:lnTo>
                <a:lnTo>
                  <a:pt x="649246" y="1536699"/>
                </a:lnTo>
                <a:lnTo>
                  <a:pt x="645115" y="1562099"/>
                </a:lnTo>
                <a:lnTo>
                  <a:pt x="633695" y="1574799"/>
                </a:lnTo>
                <a:lnTo>
                  <a:pt x="616443" y="1600199"/>
                </a:lnTo>
                <a:lnTo>
                  <a:pt x="594818" y="1600199"/>
                </a:lnTo>
                <a:lnTo>
                  <a:pt x="519556" y="1625599"/>
                </a:lnTo>
                <a:lnTo>
                  <a:pt x="452686" y="1638299"/>
                </a:lnTo>
                <a:lnTo>
                  <a:pt x="393780" y="1663699"/>
                </a:lnTo>
                <a:lnTo>
                  <a:pt x="342409" y="1676399"/>
                </a:lnTo>
                <a:lnTo>
                  <a:pt x="298145" y="1701799"/>
                </a:lnTo>
                <a:lnTo>
                  <a:pt x="260561" y="1714499"/>
                </a:lnTo>
                <a:lnTo>
                  <a:pt x="229227" y="1739899"/>
                </a:lnTo>
                <a:lnTo>
                  <a:pt x="179680" y="1790699"/>
                </a:lnTo>
                <a:lnTo>
                  <a:pt x="162026" y="1828799"/>
                </a:lnTo>
                <a:lnTo>
                  <a:pt x="149860" y="1866899"/>
                </a:lnTo>
                <a:lnTo>
                  <a:pt x="142283" y="1917699"/>
                </a:lnTo>
                <a:lnTo>
                  <a:pt x="138402" y="1981199"/>
                </a:lnTo>
                <a:lnTo>
                  <a:pt x="671794" y="1981199"/>
                </a:lnTo>
                <a:lnTo>
                  <a:pt x="651809" y="1993899"/>
                </a:lnTo>
                <a:lnTo>
                  <a:pt x="633792" y="2019299"/>
                </a:lnTo>
                <a:lnTo>
                  <a:pt x="617670" y="2044699"/>
                </a:lnTo>
                <a:lnTo>
                  <a:pt x="603371" y="2070099"/>
                </a:lnTo>
                <a:lnTo>
                  <a:pt x="601038" y="2070099"/>
                </a:lnTo>
                <a:lnTo>
                  <a:pt x="597928" y="2082799"/>
                </a:lnTo>
                <a:lnTo>
                  <a:pt x="594040" y="2082799"/>
                </a:lnTo>
                <a:lnTo>
                  <a:pt x="577738" y="2120899"/>
                </a:lnTo>
                <a:lnTo>
                  <a:pt x="563950" y="2158999"/>
                </a:lnTo>
                <a:lnTo>
                  <a:pt x="552485" y="2197099"/>
                </a:lnTo>
                <a:lnTo>
                  <a:pt x="543151" y="2247899"/>
                </a:lnTo>
                <a:lnTo>
                  <a:pt x="535757" y="2285999"/>
                </a:lnTo>
                <a:lnTo>
                  <a:pt x="530109" y="2336799"/>
                </a:lnTo>
                <a:lnTo>
                  <a:pt x="526017" y="2400299"/>
                </a:lnTo>
                <a:lnTo>
                  <a:pt x="523287" y="2451099"/>
                </a:lnTo>
                <a:lnTo>
                  <a:pt x="521729" y="2514599"/>
                </a:lnTo>
                <a:lnTo>
                  <a:pt x="3044420" y="2514599"/>
                </a:lnTo>
                <a:lnTo>
                  <a:pt x="3044848" y="2578099"/>
                </a:lnTo>
                <a:lnTo>
                  <a:pt x="3039514" y="2603499"/>
                </a:lnTo>
                <a:lnTo>
                  <a:pt x="3024923" y="2628899"/>
                </a:lnTo>
                <a:lnTo>
                  <a:pt x="3003189" y="2641599"/>
                </a:lnTo>
                <a:lnTo>
                  <a:pt x="2976424" y="2654299"/>
                </a:lnTo>
                <a:close/>
              </a:path>
              <a:path w="3429000" h="2654300">
                <a:moveTo>
                  <a:pt x="2631670" y="1587499"/>
                </a:moveTo>
                <a:lnTo>
                  <a:pt x="2236983" y="1587499"/>
                </a:lnTo>
                <a:lnTo>
                  <a:pt x="2266032" y="1574799"/>
                </a:lnTo>
                <a:lnTo>
                  <a:pt x="2297340" y="1562099"/>
                </a:lnTo>
                <a:lnTo>
                  <a:pt x="2331126" y="1549399"/>
                </a:lnTo>
                <a:lnTo>
                  <a:pt x="2367610" y="1536699"/>
                </a:lnTo>
                <a:lnTo>
                  <a:pt x="2401421" y="1523999"/>
                </a:lnTo>
                <a:lnTo>
                  <a:pt x="2437491" y="1511299"/>
                </a:lnTo>
                <a:lnTo>
                  <a:pt x="2475749" y="1498599"/>
                </a:lnTo>
                <a:lnTo>
                  <a:pt x="2516120" y="1485899"/>
                </a:lnTo>
                <a:lnTo>
                  <a:pt x="2483438" y="1460499"/>
                </a:lnTo>
                <a:lnTo>
                  <a:pt x="2453975" y="1422399"/>
                </a:lnTo>
                <a:lnTo>
                  <a:pt x="2427967" y="1384299"/>
                </a:lnTo>
                <a:lnTo>
                  <a:pt x="2405652" y="1346199"/>
                </a:lnTo>
                <a:lnTo>
                  <a:pt x="2387268" y="1295399"/>
                </a:lnTo>
                <a:lnTo>
                  <a:pt x="2373053" y="1244599"/>
                </a:lnTo>
                <a:lnTo>
                  <a:pt x="2362471" y="1193799"/>
                </a:lnTo>
                <a:lnTo>
                  <a:pt x="2356627" y="1142999"/>
                </a:lnTo>
                <a:lnTo>
                  <a:pt x="2355886" y="1079499"/>
                </a:lnTo>
                <a:lnTo>
                  <a:pt x="2360612" y="1028699"/>
                </a:lnTo>
                <a:lnTo>
                  <a:pt x="2371291" y="977899"/>
                </a:lnTo>
                <a:lnTo>
                  <a:pt x="2388312" y="914399"/>
                </a:lnTo>
                <a:lnTo>
                  <a:pt x="2411893" y="863599"/>
                </a:lnTo>
                <a:lnTo>
                  <a:pt x="2442254" y="825499"/>
                </a:lnTo>
                <a:lnTo>
                  <a:pt x="2474806" y="787399"/>
                </a:lnTo>
                <a:lnTo>
                  <a:pt x="2512693" y="761999"/>
                </a:lnTo>
                <a:lnTo>
                  <a:pt x="2556066" y="736599"/>
                </a:lnTo>
                <a:lnTo>
                  <a:pt x="2605077" y="711199"/>
                </a:lnTo>
                <a:lnTo>
                  <a:pt x="2659875" y="698499"/>
                </a:lnTo>
                <a:lnTo>
                  <a:pt x="2781352" y="698499"/>
                </a:lnTo>
                <a:lnTo>
                  <a:pt x="2836150" y="711199"/>
                </a:lnTo>
                <a:lnTo>
                  <a:pt x="2885160" y="736599"/>
                </a:lnTo>
                <a:lnTo>
                  <a:pt x="2928533" y="761999"/>
                </a:lnTo>
                <a:lnTo>
                  <a:pt x="2966421" y="787399"/>
                </a:lnTo>
                <a:lnTo>
                  <a:pt x="2998973" y="825499"/>
                </a:lnTo>
                <a:lnTo>
                  <a:pt x="3009093" y="838199"/>
                </a:lnTo>
                <a:lnTo>
                  <a:pt x="2664691" y="838199"/>
                </a:lnTo>
                <a:lnTo>
                  <a:pt x="2617881" y="850899"/>
                </a:lnTo>
                <a:lnTo>
                  <a:pt x="2579672" y="876299"/>
                </a:lnTo>
                <a:lnTo>
                  <a:pt x="2549554" y="914399"/>
                </a:lnTo>
                <a:lnTo>
                  <a:pt x="2529691" y="939799"/>
                </a:lnTo>
                <a:lnTo>
                  <a:pt x="2514274" y="977899"/>
                </a:lnTo>
                <a:lnTo>
                  <a:pt x="2503084" y="1003299"/>
                </a:lnTo>
                <a:lnTo>
                  <a:pt x="2495904" y="1041399"/>
                </a:lnTo>
                <a:lnTo>
                  <a:pt x="2492673" y="1092199"/>
                </a:lnTo>
                <a:lnTo>
                  <a:pt x="2493377" y="1130299"/>
                </a:lnTo>
                <a:lnTo>
                  <a:pt x="2497872" y="1168399"/>
                </a:lnTo>
                <a:lnTo>
                  <a:pt x="2506012" y="1219199"/>
                </a:lnTo>
                <a:lnTo>
                  <a:pt x="2524224" y="1269999"/>
                </a:lnTo>
                <a:lnTo>
                  <a:pt x="2549069" y="1320799"/>
                </a:lnTo>
                <a:lnTo>
                  <a:pt x="2579599" y="1358899"/>
                </a:lnTo>
                <a:lnTo>
                  <a:pt x="2614868" y="1384299"/>
                </a:lnTo>
                <a:lnTo>
                  <a:pt x="2633638" y="1396999"/>
                </a:lnTo>
                <a:lnTo>
                  <a:pt x="2648399" y="1409699"/>
                </a:lnTo>
                <a:lnTo>
                  <a:pt x="2658058" y="1435099"/>
                </a:lnTo>
                <a:lnTo>
                  <a:pt x="2661520" y="1447799"/>
                </a:lnTo>
                <a:lnTo>
                  <a:pt x="2661520" y="1536699"/>
                </a:lnTo>
                <a:lnTo>
                  <a:pt x="2657888" y="1562099"/>
                </a:lnTo>
                <a:lnTo>
                  <a:pt x="2647622" y="1574799"/>
                </a:lnTo>
                <a:lnTo>
                  <a:pt x="2631670" y="1587499"/>
                </a:lnTo>
                <a:close/>
              </a:path>
              <a:path w="3429000" h="2654300">
                <a:moveTo>
                  <a:pt x="671794" y="1981199"/>
                </a:moveTo>
                <a:lnTo>
                  <a:pt x="497625" y="1981199"/>
                </a:lnTo>
                <a:lnTo>
                  <a:pt x="514573" y="1955799"/>
                </a:lnTo>
                <a:lnTo>
                  <a:pt x="552843" y="1904999"/>
                </a:lnTo>
                <a:lnTo>
                  <a:pt x="606654" y="1854199"/>
                </a:lnTo>
                <a:lnTo>
                  <a:pt x="641758" y="1828799"/>
                </a:lnTo>
                <a:lnTo>
                  <a:pt x="680088" y="1790699"/>
                </a:lnTo>
                <a:lnTo>
                  <a:pt x="721816" y="1765299"/>
                </a:lnTo>
                <a:lnTo>
                  <a:pt x="767115" y="1739899"/>
                </a:lnTo>
                <a:lnTo>
                  <a:pt x="816158" y="1714499"/>
                </a:lnTo>
                <a:lnTo>
                  <a:pt x="869117" y="1701799"/>
                </a:lnTo>
                <a:lnTo>
                  <a:pt x="926165" y="1676399"/>
                </a:lnTo>
                <a:lnTo>
                  <a:pt x="987476" y="1650999"/>
                </a:lnTo>
                <a:lnTo>
                  <a:pt x="949401" y="1638299"/>
                </a:lnTo>
                <a:lnTo>
                  <a:pt x="908555" y="1625599"/>
                </a:lnTo>
                <a:lnTo>
                  <a:pt x="864795" y="1612899"/>
                </a:lnTo>
                <a:lnTo>
                  <a:pt x="817972" y="1600199"/>
                </a:lnTo>
                <a:lnTo>
                  <a:pt x="797282" y="1587499"/>
                </a:lnTo>
                <a:lnTo>
                  <a:pt x="781330" y="1574799"/>
                </a:lnTo>
                <a:lnTo>
                  <a:pt x="771064" y="1562099"/>
                </a:lnTo>
                <a:lnTo>
                  <a:pt x="767432" y="1536699"/>
                </a:lnTo>
                <a:lnTo>
                  <a:pt x="767432" y="1447799"/>
                </a:lnTo>
                <a:lnTo>
                  <a:pt x="770894" y="1435099"/>
                </a:lnTo>
                <a:lnTo>
                  <a:pt x="780553" y="1409699"/>
                </a:lnTo>
                <a:lnTo>
                  <a:pt x="795314" y="1396999"/>
                </a:lnTo>
                <a:lnTo>
                  <a:pt x="814084" y="1384299"/>
                </a:lnTo>
                <a:lnTo>
                  <a:pt x="849353" y="1358899"/>
                </a:lnTo>
                <a:lnTo>
                  <a:pt x="879884" y="1320799"/>
                </a:lnTo>
                <a:lnTo>
                  <a:pt x="904729" y="1269999"/>
                </a:lnTo>
                <a:lnTo>
                  <a:pt x="922940" y="1219199"/>
                </a:lnTo>
                <a:lnTo>
                  <a:pt x="931080" y="1168399"/>
                </a:lnTo>
                <a:lnTo>
                  <a:pt x="935575" y="1130299"/>
                </a:lnTo>
                <a:lnTo>
                  <a:pt x="936280" y="1092199"/>
                </a:lnTo>
                <a:lnTo>
                  <a:pt x="933048" y="1041399"/>
                </a:lnTo>
                <a:lnTo>
                  <a:pt x="925868" y="1003299"/>
                </a:lnTo>
                <a:lnTo>
                  <a:pt x="914679" y="977899"/>
                </a:lnTo>
                <a:lnTo>
                  <a:pt x="899261" y="939799"/>
                </a:lnTo>
                <a:lnTo>
                  <a:pt x="879398" y="914399"/>
                </a:lnTo>
                <a:lnTo>
                  <a:pt x="849280" y="876299"/>
                </a:lnTo>
                <a:lnTo>
                  <a:pt x="811071" y="850899"/>
                </a:lnTo>
                <a:lnTo>
                  <a:pt x="764261" y="838199"/>
                </a:lnTo>
                <a:lnTo>
                  <a:pt x="996818" y="838199"/>
                </a:lnTo>
                <a:lnTo>
                  <a:pt x="1040640" y="914399"/>
                </a:lnTo>
                <a:lnTo>
                  <a:pt x="1057661" y="977899"/>
                </a:lnTo>
                <a:lnTo>
                  <a:pt x="1068340" y="1028699"/>
                </a:lnTo>
                <a:lnTo>
                  <a:pt x="1073066" y="1079499"/>
                </a:lnTo>
                <a:lnTo>
                  <a:pt x="1072325" y="1142999"/>
                </a:lnTo>
                <a:lnTo>
                  <a:pt x="1066481" y="1193799"/>
                </a:lnTo>
                <a:lnTo>
                  <a:pt x="1055899" y="1244599"/>
                </a:lnTo>
                <a:lnTo>
                  <a:pt x="1041684" y="1295399"/>
                </a:lnTo>
                <a:lnTo>
                  <a:pt x="1023300" y="1346199"/>
                </a:lnTo>
                <a:lnTo>
                  <a:pt x="1000986" y="1384299"/>
                </a:lnTo>
                <a:lnTo>
                  <a:pt x="974978" y="1422399"/>
                </a:lnTo>
                <a:lnTo>
                  <a:pt x="945514" y="1460499"/>
                </a:lnTo>
                <a:lnTo>
                  <a:pt x="912832" y="1485899"/>
                </a:lnTo>
                <a:lnTo>
                  <a:pt x="953203" y="1498599"/>
                </a:lnTo>
                <a:lnTo>
                  <a:pt x="991461" y="1511299"/>
                </a:lnTo>
                <a:lnTo>
                  <a:pt x="1027531" y="1523999"/>
                </a:lnTo>
                <a:lnTo>
                  <a:pt x="1061342" y="1536699"/>
                </a:lnTo>
                <a:lnTo>
                  <a:pt x="1097826" y="1549399"/>
                </a:lnTo>
                <a:lnTo>
                  <a:pt x="1131612" y="1562099"/>
                </a:lnTo>
                <a:lnTo>
                  <a:pt x="1162921" y="1574799"/>
                </a:lnTo>
                <a:lnTo>
                  <a:pt x="1191969" y="1587499"/>
                </a:lnTo>
                <a:lnTo>
                  <a:pt x="1529932" y="1587499"/>
                </a:lnTo>
                <a:lnTo>
                  <a:pt x="1528109" y="1600199"/>
                </a:lnTo>
                <a:lnTo>
                  <a:pt x="1517758" y="1625599"/>
                </a:lnTo>
                <a:lnTo>
                  <a:pt x="1501576" y="1638299"/>
                </a:lnTo>
                <a:lnTo>
                  <a:pt x="1480436" y="1638299"/>
                </a:lnTo>
                <a:lnTo>
                  <a:pt x="1409746" y="1663699"/>
                </a:lnTo>
                <a:lnTo>
                  <a:pt x="1342506" y="1676399"/>
                </a:lnTo>
                <a:lnTo>
                  <a:pt x="1278636" y="1701799"/>
                </a:lnTo>
                <a:lnTo>
                  <a:pt x="1218059" y="1714499"/>
                </a:lnTo>
                <a:lnTo>
                  <a:pt x="1160696" y="1739899"/>
                </a:lnTo>
                <a:lnTo>
                  <a:pt x="1106468" y="1752599"/>
                </a:lnTo>
                <a:lnTo>
                  <a:pt x="1055298" y="1765299"/>
                </a:lnTo>
                <a:lnTo>
                  <a:pt x="1007107" y="1790699"/>
                </a:lnTo>
                <a:lnTo>
                  <a:pt x="961817" y="1803399"/>
                </a:lnTo>
                <a:lnTo>
                  <a:pt x="919349" y="1828799"/>
                </a:lnTo>
                <a:lnTo>
                  <a:pt x="879624" y="1841499"/>
                </a:lnTo>
                <a:lnTo>
                  <a:pt x="842565" y="1854199"/>
                </a:lnTo>
                <a:lnTo>
                  <a:pt x="808093" y="1879599"/>
                </a:lnTo>
                <a:lnTo>
                  <a:pt x="776130" y="1892299"/>
                </a:lnTo>
                <a:lnTo>
                  <a:pt x="746597" y="1917699"/>
                </a:lnTo>
                <a:lnTo>
                  <a:pt x="719415" y="1930399"/>
                </a:lnTo>
                <a:lnTo>
                  <a:pt x="694507" y="1955799"/>
                </a:lnTo>
                <a:lnTo>
                  <a:pt x="671794" y="1981199"/>
                </a:lnTo>
                <a:close/>
              </a:path>
              <a:path w="3429000" h="2654300">
                <a:moveTo>
                  <a:pt x="3427979" y="1981199"/>
                </a:moveTo>
                <a:lnTo>
                  <a:pt x="3290550" y="1981199"/>
                </a:lnTo>
                <a:lnTo>
                  <a:pt x="3286669" y="1917699"/>
                </a:lnTo>
                <a:lnTo>
                  <a:pt x="3279093" y="1866899"/>
                </a:lnTo>
                <a:lnTo>
                  <a:pt x="3266926" y="1828799"/>
                </a:lnTo>
                <a:lnTo>
                  <a:pt x="3249272" y="1790699"/>
                </a:lnTo>
                <a:lnTo>
                  <a:pt x="3199726" y="1739899"/>
                </a:lnTo>
                <a:lnTo>
                  <a:pt x="3168392" y="1714499"/>
                </a:lnTo>
                <a:lnTo>
                  <a:pt x="3130807" y="1701799"/>
                </a:lnTo>
                <a:lnTo>
                  <a:pt x="3086543" y="1676399"/>
                </a:lnTo>
                <a:lnTo>
                  <a:pt x="3035173" y="1663699"/>
                </a:lnTo>
                <a:lnTo>
                  <a:pt x="2976266" y="1638299"/>
                </a:lnTo>
                <a:lnTo>
                  <a:pt x="2909396" y="1625599"/>
                </a:lnTo>
                <a:lnTo>
                  <a:pt x="2834134" y="1600199"/>
                </a:lnTo>
                <a:lnTo>
                  <a:pt x="2812509" y="1600199"/>
                </a:lnTo>
                <a:lnTo>
                  <a:pt x="2795257" y="1574799"/>
                </a:lnTo>
                <a:lnTo>
                  <a:pt x="2783837" y="1562099"/>
                </a:lnTo>
                <a:lnTo>
                  <a:pt x="2779706" y="1536699"/>
                </a:lnTo>
                <a:lnTo>
                  <a:pt x="2779706" y="1447799"/>
                </a:lnTo>
                <a:lnTo>
                  <a:pt x="2782683" y="1435099"/>
                </a:lnTo>
                <a:lnTo>
                  <a:pt x="2791272" y="1409699"/>
                </a:lnTo>
                <a:lnTo>
                  <a:pt x="2804964" y="1396999"/>
                </a:lnTo>
                <a:lnTo>
                  <a:pt x="2823249" y="1384299"/>
                </a:lnTo>
                <a:lnTo>
                  <a:pt x="2859222" y="1358899"/>
                </a:lnTo>
                <a:lnTo>
                  <a:pt x="2890603" y="1320799"/>
                </a:lnTo>
                <a:lnTo>
                  <a:pt x="2916298" y="1269999"/>
                </a:lnTo>
                <a:lnTo>
                  <a:pt x="2935215" y="1219199"/>
                </a:lnTo>
                <a:lnTo>
                  <a:pt x="2943354" y="1168399"/>
                </a:lnTo>
                <a:lnTo>
                  <a:pt x="2947850" y="1130299"/>
                </a:lnTo>
                <a:lnTo>
                  <a:pt x="2948554" y="1092199"/>
                </a:lnTo>
                <a:lnTo>
                  <a:pt x="2945323" y="1041399"/>
                </a:lnTo>
                <a:lnTo>
                  <a:pt x="2938142" y="1003299"/>
                </a:lnTo>
                <a:lnTo>
                  <a:pt x="2926953" y="977899"/>
                </a:lnTo>
                <a:lnTo>
                  <a:pt x="2911536" y="939799"/>
                </a:lnTo>
                <a:lnTo>
                  <a:pt x="2891672" y="914399"/>
                </a:lnTo>
                <a:lnTo>
                  <a:pt x="2861445" y="876299"/>
                </a:lnTo>
                <a:lnTo>
                  <a:pt x="2823054" y="850899"/>
                </a:lnTo>
                <a:lnTo>
                  <a:pt x="2776208" y="838199"/>
                </a:lnTo>
                <a:lnTo>
                  <a:pt x="3009093" y="838199"/>
                </a:lnTo>
                <a:lnTo>
                  <a:pt x="3052915" y="914399"/>
                </a:lnTo>
                <a:lnTo>
                  <a:pt x="3069936" y="977899"/>
                </a:lnTo>
                <a:lnTo>
                  <a:pt x="3080615" y="1028699"/>
                </a:lnTo>
                <a:lnTo>
                  <a:pt x="3085013" y="1079499"/>
                </a:lnTo>
                <a:lnTo>
                  <a:pt x="3084308" y="1142999"/>
                </a:lnTo>
                <a:lnTo>
                  <a:pt x="3078646" y="1193799"/>
                </a:lnTo>
                <a:lnTo>
                  <a:pt x="3068174" y="1244599"/>
                </a:lnTo>
                <a:lnTo>
                  <a:pt x="3053901" y="1295399"/>
                </a:lnTo>
                <a:lnTo>
                  <a:pt x="3035373" y="1346199"/>
                </a:lnTo>
                <a:lnTo>
                  <a:pt x="3012871" y="1384299"/>
                </a:lnTo>
                <a:lnTo>
                  <a:pt x="2986676" y="1422399"/>
                </a:lnTo>
                <a:lnTo>
                  <a:pt x="2957068" y="1460499"/>
                </a:lnTo>
                <a:lnTo>
                  <a:pt x="2924329" y="1485899"/>
                </a:lnTo>
                <a:lnTo>
                  <a:pt x="2988742" y="1498599"/>
                </a:lnTo>
                <a:lnTo>
                  <a:pt x="3047409" y="1523999"/>
                </a:lnTo>
                <a:lnTo>
                  <a:pt x="3100629" y="1536699"/>
                </a:lnTo>
                <a:lnTo>
                  <a:pt x="3148704" y="1562099"/>
                </a:lnTo>
                <a:lnTo>
                  <a:pt x="3191935" y="1574799"/>
                </a:lnTo>
                <a:lnTo>
                  <a:pt x="3230622" y="1600199"/>
                </a:lnTo>
                <a:lnTo>
                  <a:pt x="3265067" y="1612899"/>
                </a:lnTo>
                <a:lnTo>
                  <a:pt x="3295569" y="1638299"/>
                </a:lnTo>
                <a:lnTo>
                  <a:pt x="3352233" y="1701799"/>
                </a:lnTo>
                <a:lnTo>
                  <a:pt x="3376141" y="1739899"/>
                </a:lnTo>
                <a:lnTo>
                  <a:pt x="3394745" y="1777999"/>
                </a:lnTo>
                <a:lnTo>
                  <a:pt x="3408639" y="1816099"/>
                </a:lnTo>
                <a:lnTo>
                  <a:pt x="3418415" y="1866899"/>
                </a:lnTo>
                <a:lnTo>
                  <a:pt x="3424664" y="1917699"/>
                </a:lnTo>
                <a:lnTo>
                  <a:pt x="3427979" y="1981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7343" y="1362064"/>
            <a:ext cx="6850380" cy="268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5000" b="1" spc="405" dirty="0">
                <a:solidFill>
                  <a:srgbClr val="FFFFFF"/>
                </a:solidFill>
                <a:latin typeface="Calibri"/>
                <a:cs typeface="Calibri"/>
              </a:rPr>
              <a:t>Présentation </a:t>
            </a:r>
            <a:r>
              <a:rPr sz="5000" b="1" spc="470" dirty="0">
                <a:solidFill>
                  <a:srgbClr val="FFFFFF"/>
                </a:solidFill>
                <a:latin typeface="Calibri"/>
                <a:cs typeface="Calibri"/>
              </a:rPr>
              <a:t>des  </a:t>
            </a:r>
            <a:r>
              <a:rPr sz="5000" b="1" spc="360" dirty="0">
                <a:solidFill>
                  <a:srgbClr val="FFFFFF"/>
                </a:solidFill>
                <a:latin typeface="Calibri"/>
                <a:cs typeface="Calibri"/>
              </a:rPr>
              <a:t>équipes </a:t>
            </a:r>
            <a:r>
              <a:rPr sz="5000" b="1" spc="38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5000" b="1" spc="-5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0" b="1" spc="300" dirty="0">
                <a:solidFill>
                  <a:srgbClr val="FFFFFF"/>
                </a:solidFill>
                <a:latin typeface="Calibri"/>
                <a:cs typeface="Calibri"/>
              </a:rPr>
              <a:t>l'université  </a:t>
            </a:r>
            <a:r>
              <a:rPr sz="5000" b="1" spc="434" dirty="0">
                <a:solidFill>
                  <a:srgbClr val="FFFFFF"/>
                </a:solidFill>
                <a:latin typeface="Calibri"/>
                <a:cs typeface="Calibri"/>
              </a:rPr>
              <a:t>présentes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03662" y="1492250"/>
            <a:ext cx="8896350" cy="0"/>
          </a:xfrm>
          <a:custGeom>
            <a:avLst/>
            <a:gdLst/>
            <a:ahLst/>
            <a:cxnLst/>
            <a:rect l="l" t="t" r="r" b="b"/>
            <a:pathLst>
              <a:path w="8896350">
                <a:moveTo>
                  <a:pt x="0" y="0"/>
                </a:moveTo>
                <a:lnTo>
                  <a:pt x="8896349" y="0"/>
                </a:lnTo>
              </a:path>
            </a:pathLst>
          </a:custGeom>
          <a:ln w="47624">
            <a:solidFill>
              <a:srgbClr val="B5B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13163" y="1397000"/>
            <a:ext cx="190499" cy="190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00013" y="1397000"/>
            <a:ext cx="190499" cy="190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47049" y="1534677"/>
            <a:ext cx="0" cy="8030209"/>
          </a:xfrm>
          <a:custGeom>
            <a:avLst/>
            <a:gdLst/>
            <a:ahLst/>
            <a:cxnLst/>
            <a:rect l="l" t="t" r="r" b="b"/>
            <a:pathLst>
              <a:path h="8030209">
                <a:moveTo>
                  <a:pt x="0" y="8029851"/>
                </a:moveTo>
                <a:lnTo>
                  <a:pt x="0" y="0"/>
                </a:lnTo>
              </a:path>
            </a:pathLst>
          </a:custGeom>
          <a:ln w="47599">
            <a:solidFill>
              <a:srgbClr val="B5B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51806" y="9564522"/>
            <a:ext cx="190487" cy="190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51806" y="1344272"/>
            <a:ext cx="190487" cy="190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756933" y="1000157"/>
            <a:ext cx="10287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245" dirty="0">
                <a:solidFill>
                  <a:srgbClr val="EC7703"/>
                </a:solidFill>
              </a:rPr>
              <a:t>N</a:t>
            </a:r>
            <a:r>
              <a:rPr sz="2500" spc="235" dirty="0">
                <a:solidFill>
                  <a:srgbClr val="EC7703"/>
                </a:solidFill>
              </a:rPr>
              <a:t>O</a:t>
            </a:r>
            <a:r>
              <a:rPr sz="2500" spc="180" dirty="0">
                <a:solidFill>
                  <a:srgbClr val="EC7703"/>
                </a:solidFill>
              </a:rPr>
              <a:t>M</a:t>
            </a:r>
            <a:r>
              <a:rPr sz="2500" spc="509" dirty="0">
                <a:solidFill>
                  <a:srgbClr val="EC7703"/>
                </a:solidFill>
              </a:rPr>
              <a:t>S</a:t>
            </a:r>
            <a:endParaRPr sz="2500"/>
          </a:p>
        </p:txBody>
      </p:sp>
      <p:sp>
        <p:nvSpPr>
          <p:cNvPr id="14" name="object 14"/>
          <p:cNvSpPr txBox="1"/>
          <p:nvPr/>
        </p:nvSpPr>
        <p:spPr>
          <a:xfrm>
            <a:off x="14116991" y="1000157"/>
            <a:ext cx="19608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425" dirty="0">
                <a:solidFill>
                  <a:srgbClr val="EC7703"/>
                </a:solidFill>
                <a:latin typeface="Calibri"/>
                <a:cs typeface="Calibri"/>
              </a:rPr>
              <a:t>F</a:t>
            </a:r>
            <a:r>
              <a:rPr sz="2500" b="1" spc="235" dirty="0">
                <a:solidFill>
                  <a:srgbClr val="EC7703"/>
                </a:solidFill>
                <a:latin typeface="Calibri"/>
                <a:cs typeface="Calibri"/>
              </a:rPr>
              <a:t>O</a:t>
            </a:r>
            <a:r>
              <a:rPr sz="2500" b="1" spc="245" dirty="0">
                <a:solidFill>
                  <a:srgbClr val="EC7703"/>
                </a:solidFill>
                <a:latin typeface="Calibri"/>
                <a:cs typeface="Calibri"/>
              </a:rPr>
              <a:t>N</a:t>
            </a:r>
            <a:r>
              <a:rPr sz="2500" b="1" spc="480" dirty="0">
                <a:solidFill>
                  <a:srgbClr val="EC7703"/>
                </a:solidFill>
                <a:latin typeface="Calibri"/>
                <a:cs typeface="Calibri"/>
              </a:rPr>
              <a:t>C</a:t>
            </a:r>
            <a:r>
              <a:rPr sz="2500" b="1" spc="455" dirty="0">
                <a:solidFill>
                  <a:srgbClr val="EC7703"/>
                </a:solidFill>
                <a:latin typeface="Calibri"/>
                <a:cs typeface="Calibri"/>
              </a:rPr>
              <a:t>T</a:t>
            </a:r>
            <a:r>
              <a:rPr sz="2500" b="1" spc="120" dirty="0">
                <a:solidFill>
                  <a:srgbClr val="EC7703"/>
                </a:solidFill>
                <a:latin typeface="Calibri"/>
                <a:cs typeface="Calibri"/>
              </a:rPr>
              <a:t>I</a:t>
            </a:r>
            <a:r>
              <a:rPr sz="2500" b="1" spc="235" dirty="0">
                <a:solidFill>
                  <a:srgbClr val="EC7703"/>
                </a:solidFill>
                <a:latin typeface="Calibri"/>
                <a:cs typeface="Calibri"/>
              </a:rPr>
              <a:t>O</a:t>
            </a:r>
            <a:r>
              <a:rPr sz="2500" b="1" spc="245" dirty="0">
                <a:solidFill>
                  <a:srgbClr val="EC7703"/>
                </a:solidFill>
                <a:latin typeface="Calibri"/>
                <a:cs typeface="Calibri"/>
              </a:rPr>
              <a:t>N</a:t>
            </a:r>
            <a:r>
              <a:rPr sz="2500" b="1" spc="509" dirty="0">
                <a:solidFill>
                  <a:srgbClr val="EC7703"/>
                </a:solidFill>
                <a:latin typeface="Calibri"/>
                <a:cs typeface="Calibri"/>
              </a:rPr>
              <a:t>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15690" y="1488348"/>
            <a:ext cx="3643629" cy="8028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1215">
              <a:lnSpc>
                <a:spcPct val="131900"/>
              </a:lnSpc>
              <a:spcBef>
                <a:spcPts val="100"/>
              </a:spcBef>
            </a:pPr>
            <a:r>
              <a:rPr sz="1800" spc="110" dirty="0">
                <a:latin typeface="Calibri"/>
                <a:cs typeface="Calibri"/>
              </a:rPr>
              <a:t>Marie-Geneviève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240" dirty="0">
                <a:latin typeface="Calibri"/>
                <a:cs typeface="Calibri"/>
              </a:rPr>
              <a:t>GERRER  </a:t>
            </a:r>
            <a:r>
              <a:rPr sz="1800" spc="135" dirty="0">
                <a:latin typeface="Calibri"/>
                <a:cs typeface="Calibri"/>
              </a:rPr>
              <a:t>Cécile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215" dirty="0">
                <a:latin typeface="Calibri"/>
                <a:cs typeface="Calibri"/>
              </a:rPr>
              <a:t>IGLESIAS</a:t>
            </a:r>
            <a:endParaRPr sz="1800" dirty="0">
              <a:latin typeface="Calibri"/>
              <a:cs typeface="Calibri"/>
            </a:endParaRPr>
          </a:p>
          <a:p>
            <a:pPr marL="12700" marR="1390650">
              <a:lnSpc>
                <a:spcPct val="131900"/>
              </a:lnSpc>
            </a:pPr>
            <a:r>
              <a:rPr sz="1800" spc="130" dirty="0">
                <a:latin typeface="Calibri"/>
                <a:cs typeface="Calibri"/>
              </a:rPr>
              <a:t>François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270" dirty="0">
                <a:latin typeface="Calibri"/>
                <a:cs typeface="Calibri"/>
              </a:rPr>
              <a:t>WECKERLE  </a:t>
            </a:r>
            <a:r>
              <a:rPr sz="1800" spc="90" dirty="0">
                <a:latin typeface="Calibri"/>
                <a:cs typeface="Calibri"/>
              </a:rPr>
              <a:t>Alain </a:t>
            </a:r>
            <a:r>
              <a:rPr sz="1800" spc="240" dirty="0">
                <a:latin typeface="Calibri"/>
                <a:cs typeface="Calibri"/>
              </a:rPr>
              <a:t>RAUWEL  </a:t>
            </a:r>
            <a:r>
              <a:rPr sz="1800" spc="130" dirty="0">
                <a:latin typeface="Calibri"/>
                <a:cs typeface="Calibri"/>
              </a:rPr>
              <a:t>Jerémy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85" dirty="0">
                <a:latin typeface="Calibri"/>
                <a:cs typeface="Calibri"/>
              </a:rPr>
              <a:t>VIGNA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800" spc="120" dirty="0">
                <a:latin typeface="Calibri"/>
                <a:cs typeface="Calibri"/>
              </a:rPr>
              <a:t>Jean-Pierre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85" dirty="0">
                <a:latin typeface="Calibri"/>
                <a:cs typeface="Calibri"/>
              </a:rPr>
              <a:t>THIBAUD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31900"/>
              </a:lnSpc>
            </a:pPr>
            <a:r>
              <a:rPr sz="1800" spc="120" dirty="0">
                <a:latin typeface="Calibri"/>
                <a:cs typeface="Calibri"/>
              </a:rPr>
              <a:t>Angélique </a:t>
            </a:r>
            <a:r>
              <a:rPr sz="1800" spc="225" dirty="0">
                <a:latin typeface="Calibri"/>
                <a:cs typeface="Calibri"/>
              </a:rPr>
              <a:t>THURILLET</a:t>
            </a:r>
            <a:r>
              <a:rPr sz="1800" spc="-225" dirty="0">
                <a:latin typeface="Calibri"/>
                <a:cs typeface="Calibri"/>
              </a:rPr>
              <a:t> </a:t>
            </a:r>
            <a:r>
              <a:rPr sz="1800" spc="265" dirty="0">
                <a:latin typeface="Calibri"/>
                <a:cs typeface="Calibri"/>
              </a:rPr>
              <a:t>BERSOLLE  </a:t>
            </a:r>
            <a:r>
              <a:rPr sz="1800" spc="120" dirty="0">
                <a:latin typeface="Calibri"/>
                <a:cs typeface="Calibri"/>
              </a:rPr>
              <a:t>Alexandre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85" dirty="0">
                <a:latin typeface="Calibri"/>
                <a:cs typeface="Calibri"/>
              </a:rPr>
              <a:t>JEANNIN</a:t>
            </a:r>
            <a:endParaRPr sz="1800" dirty="0">
              <a:latin typeface="Calibri"/>
              <a:cs typeface="Calibri"/>
            </a:endParaRPr>
          </a:p>
          <a:p>
            <a:pPr marL="12700" marR="1506220">
              <a:lnSpc>
                <a:spcPct val="131900"/>
              </a:lnSpc>
            </a:pPr>
            <a:r>
              <a:rPr sz="1800" spc="150" dirty="0">
                <a:latin typeface="Calibri"/>
                <a:cs typeface="Calibri"/>
              </a:rPr>
              <a:t>Georges </a:t>
            </a:r>
            <a:r>
              <a:rPr sz="1800" spc="185" dirty="0">
                <a:latin typeface="Calibri"/>
                <a:cs typeface="Calibri"/>
              </a:rPr>
              <a:t>UBBIALI  </a:t>
            </a:r>
            <a:r>
              <a:rPr sz="1800" spc="130" dirty="0">
                <a:latin typeface="Calibri"/>
                <a:cs typeface="Calibri"/>
              </a:rPr>
              <a:t>Charles </a:t>
            </a:r>
            <a:r>
              <a:rPr sz="1800" spc="190" dirty="0">
                <a:latin typeface="Calibri"/>
                <a:cs typeface="Calibri"/>
              </a:rPr>
              <a:t>RIGAUX  </a:t>
            </a:r>
            <a:r>
              <a:rPr sz="1800" spc="145" dirty="0">
                <a:latin typeface="Calibri"/>
                <a:cs typeface="Calibri"/>
              </a:rPr>
              <a:t>Pierre-Yves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220" dirty="0">
                <a:latin typeface="Calibri"/>
                <a:cs typeface="Calibri"/>
              </a:rPr>
              <a:t>CONDE</a:t>
            </a:r>
            <a:endParaRPr sz="1800" dirty="0">
              <a:latin typeface="Calibri"/>
              <a:cs typeface="Calibri"/>
            </a:endParaRPr>
          </a:p>
          <a:p>
            <a:pPr marL="12700" marR="834390">
              <a:lnSpc>
                <a:spcPct val="131900"/>
              </a:lnSpc>
              <a:spcBef>
                <a:spcPts val="5"/>
              </a:spcBef>
            </a:pPr>
            <a:r>
              <a:rPr sz="1800" spc="125" dirty="0">
                <a:latin typeface="Calibri"/>
                <a:cs typeface="Calibri"/>
              </a:rPr>
              <a:t>Jean-Baptiste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220" dirty="0">
                <a:latin typeface="Calibri"/>
                <a:cs typeface="Calibri"/>
              </a:rPr>
              <a:t>GOUSSARD  </a:t>
            </a:r>
            <a:r>
              <a:rPr sz="1800" spc="114" dirty="0">
                <a:latin typeface="Calibri"/>
                <a:cs typeface="Calibri"/>
              </a:rPr>
              <a:t>Estelle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80" dirty="0">
                <a:latin typeface="Calibri"/>
                <a:cs typeface="Calibri"/>
              </a:rPr>
              <a:t>OUDOT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800" spc="204" dirty="0">
                <a:latin typeface="Calibri"/>
                <a:cs typeface="Calibri"/>
              </a:rPr>
              <a:t>Luc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60" dirty="0">
                <a:latin typeface="Calibri"/>
                <a:cs typeface="Calibri"/>
              </a:rPr>
              <a:t>IMHOFF</a:t>
            </a:r>
            <a:endParaRPr sz="1800" dirty="0">
              <a:latin typeface="Calibri"/>
              <a:cs typeface="Calibri"/>
            </a:endParaRPr>
          </a:p>
          <a:p>
            <a:pPr marL="12700" marR="617220">
              <a:lnSpc>
                <a:spcPct val="131900"/>
              </a:lnSpc>
            </a:pPr>
            <a:r>
              <a:rPr sz="1800" spc="110" dirty="0">
                <a:latin typeface="Calibri"/>
                <a:cs typeface="Calibri"/>
              </a:rPr>
              <a:t>Catherine </a:t>
            </a:r>
            <a:r>
              <a:rPr sz="1800" spc="240" dirty="0">
                <a:latin typeface="Calibri"/>
                <a:cs typeface="Calibri"/>
              </a:rPr>
              <a:t>LABRUERE  </a:t>
            </a:r>
            <a:r>
              <a:rPr sz="1800" spc="210" dirty="0">
                <a:latin typeface="Calibri"/>
                <a:cs typeface="Calibri"/>
              </a:rPr>
              <a:t>  </a:t>
            </a:r>
            <a:r>
              <a:rPr sz="1800" spc="120" dirty="0">
                <a:latin typeface="Calibri"/>
                <a:cs typeface="Calibri"/>
              </a:rPr>
              <a:t>Stéphanie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190" dirty="0">
                <a:latin typeface="Calibri"/>
                <a:cs typeface="Calibri"/>
              </a:rPr>
              <a:t>LEMAIRE-EWING  </a:t>
            </a:r>
            <a:r>
              <a:rPr sz="1800" spc="155" dirty="0">
                <a:latin typeface="Calibri"/>
                <a:cs typeface="Calibri"/>
              </a:rPr>
              <a:t>Pascal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90" dirty="0">
                <a:latin typeface="Calibri"/>
                <a:cs typeface="Calibri"/>
              </a:rPr>
              <a:t>ROUCOU</a:t>
            </a:r>
            <a:endParaRPr sz="1800" dirty="0">
              <a:latin typeface="Calibri"/>
              <a:cs typeface="Calibri"/>
            </a:endParaRPr>
          </a:p>
          <a:p>
            <a:pPr marL="12700" marR="1125855">
              <a:lnSpc>
                <a:spcPct val="131900"/>
              </a:lnSpc>
            </a:pPr>
            <a:r>
              <a:rPr sz="1800" spc="110" dirty="0">
                <a:latin typeface="Calibri"/>
                <a:cs typeface="Calibri"/>
              </a:rPr>
              <a:t>Jean-Philippe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210" dirty="0">
                <a:latin typeface="Calibri"/>
                <a:cs typeface="Calibri"/>
              </a:rPr>
              <a:t>PIERRON  </a:t>
            </a:r>
            <a:r>
              <a:rPr sz="1800" spc="125" dirty="0">
                <a:latin typeface="Calibri"/>
                <a:cs typeface="Calibri"/>
              </a:rPr>
              <a:t>Bruno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210" dirty="0">
                <a:latin typeface="Calibri"/>
                <a:cs typeface="Calibri"/>
              </a:rPr>
              <a:t>FAIVRE</a:t>
            </a:r>
            <a:endParaRPr sz="1800" dirty="0">
              <a:latin typeface="Calibri"/>
              <a:cs typeface="Calibri"/>
            </a:endParaRPr>
          </a:p>
          <a:p>
            <a:pPr marL="12700" marR="1508760" algn="just">
              <a:lnSpc>
                <a:spcPct val="131900"/>
              </a:lnSpc>
            </a:pPr>
            <a:r>
              <a:rPr sz="1800" spc="110" dirty="0">
                <a:latin typeface="Calibri"/>
                <a:cs typeface="Calibri"/>
              </a:rPr>
              <a:t>Pierre </a:t>
            </a:r>
            <a:r>
              <a:rPr sz="1800" spc="254" dirty="0">
                <a:latin typeface="Calibri"/>
                <a:cs typeface="Calibri"/>
              </a:rPr>
              <a:t>PELLENARD  </a:t>
            </a:r>
            <a:r>
              <a:rPr sz="1800" spc="100" dirty="0">
                <a:latin typeface="Calibri"/>
                <a:cs typeface="Calibri"/>
              </a:rPr>
              <a:t>Philippe</a:t>
            </a:r>
            <a:r>
              <a:rPr sz="1800" spc="-110" dirty="0">
                <a:latin typeface="Calibri"/>
                <a:cs typeface="Calibri"/>
              </a:rPr>
              <a:t> </a:t>
            </a:r>
            <a:r>
              <a:rPr sz="1800" spc="195" dirty="0">
                <a:latin typeface="Calibri"/>
                <a:cs typeface="Calibri"/>
              </a:rPr>
              <a:t>VIGNERON  </a:t>
            </a:r>
            <a:r>
              <a:rPr sz="1800" spc="114" dirty="0">
                <a:latin typeface="Calibri"/>
                <a:cs typeface="Calibri"/>
              </a:rPr>
              <a:t>Carine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90" dirty="0">
                <a:latin typeface="Calibri"/>
                <a:cs typeface="Calibri"/>
              </a:rPr>
              <a:t>DELION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230773" y="1488348"/>
            <a:ext cx="2074545" cy="25590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114" dirty="0">
                <a:latin typeface="Calibri"/>
                <a:cs typeface="Calibri"/>
              </a:rPr>
              <a:t>Allemand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31900"/>
              </a:lnSpc>
            </a:pPr>
            <a:r>
              <a:rPr sz="1800" spc="110" dirty="0">
                <a:latin typeface="Calibri"/>
                <a:cs typeface="Calibri"/>
              </a:rPr>
              <a:t>L1 </a:t>
            </a:r>
            <a:r>
              <a:rPr sz="1800" spc="285" dirty="0">
                <a:latin typeface="Calibri"/>
                <a:cs typeface="Calibri"/>
              </a:rPr>
              <a:t>LLCER</a:t>
            </a:r>
            <a:r>
              <a:rPr sz="1800" spc="-210" dirty="0">
                <a:latin typeface="Calibri"/>
                <a:cs typeface="Calibri"/>
              </a:rPr>
              <a:t> </a:t>
            </a:r>
            <a:r>
              <a:rPr sz="1800" spc="140" dirty="0">
                <a:latin typeface="Calibri"/>
                <a:cs typeface="Calibri"/>
              </a:rPr>
              <a:t>Espagnol  </a:t>
            </a: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285" dirty="0">
                <a:latin typeface="Calibri"/>
                <a:cs typeface="Calibri"/>
              </a:rPr>
              <a:t>STAPS</a:t>
            </a:r>
            <a:endParaRPr sz="1800">
              <a:latin typeface="Calibri"/>
              <a:cs typeface="Calibri"/>
            </a:endParaRPr>
          </a:p>
          <a:p>
            <a:pPr marL="12700" marR="934719" algn="just">
              <a:lnSpc>
                <a:spcPct val="131900"/>
              </a:lnSpc>
            </a:pP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114" dirty="0">
                <a:latin typeface="Calibri"/>
                <a:cs typeface="Calibri"/>
              </a:rPr>
              <a:t> </a:t>
            </a:r>
            <a:r>
              <a:rPr sz="1800" spc="100" dirty="0">
                <a:latin typeface="Calibri"/>
                <a:cs typeface="Calibri"/>
              </a:rPr>
              <a:t>Histoire  </a:t>
            </a: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120" dirty="0">
                <a:latin typeface="Calibri"/>
                <a:cs typeface="Calibri"/>
              </a:rPr>
              <a:t>Gestion  </a:t>
            </a:r>
            <a:r>
              <a:rPr sz="1800" spc="110" dirty="0">
                <a:latin typeface="Calibri"/>
                <a:cs typeface="Calibri"/>
              </a:rPr>
              <a:t>L1 </a:t>
            </a:r>
            <a:r>
              <a:rPr sz="1800" spc="175" dirty="0">
                <a:latin typeface="Calibri"/>
                <a:cs typeface="Calibri"/>
              </a:rPr>
              <a:t>Psycho  </a:t>
            </a: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80" dirty="0">
                <a:latin typeface="Calibri"/>
                <a:cs typeface="Calibri"/>
              </a:rPr>
              <a:t>Droit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230773" y="4471578"/>
            <a:ext cx="1420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125" dirty="0">
                <a:latin typeface="Calibri"/>
                <a:cs typeface="Calibri"/>
              </a:rPr>
              <a:t>Sociologie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230773" y="5107848"/>
            <a:ext cx="3182620" cy="147320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spc="200" dirty="0">
                <a:latin typeface="Calibri"/>
                <a:cs typeface="Calibri"/>
              </a:rPr>
              <a:t>L1AES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31900"/>
              </a:lnSpc>
            </a:pPr>
            <a:r>
              <a:rPr sz="1800" spc="160" dirty="0">
                <a:latin typeface="Calibri"/>
                <a:cs typeface="Calibri"/>
              </a:rPr>
              <a:t>Licence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65" dirty="0">
                <a:latin typeface="Calibri"/>
                <a:cs typeface="Calibri"/>
              </a:rPr>
              <a:t>Sciences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30" dirty="0">
                <a:latin typeface="Calibri"/>
                <a:cs typeface="Calibri"/>
              </a:rPr>
              <a:t>Du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175" dirty="0">
                <a:latin typeface="Calibri"/>
                <a:cs typeface="Calibri"/>
              </a:rPr>
              <a:t>Langage  </a:t>
            </a: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140" dirty="0">
                <a:latin typeface="Calibri"/>
                <a:cs typeface="Calibri"/>
              </a:rPr>
              <a:t>Lettres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285" dirty="0">
                <a:latin typeface="Calibri"/>
                <a:cs typeface="Calibri"/>
              </a:rPr>
              <a:t>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230773" y="6917597"/>
            <a:ext cx="1553845" cy="1475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1510">
              <a:lnSpc>
                <a:spcPct val="131900"/>
              </a:lnSpc>
              <a:spcBef>
                <a:spcPts val="100"/>
              </a:spcBef>
            </a:pP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spc="290" dirty="0">
                <a:latin typeface="Calibri"/>
                <a:cs typeface="Calibri"/>
              </a:rPr>
              <a:t>PASS</a:t>
            </a:r>
            <a:endParaRPr sz="1800" dirty="0">
              <a:latin typeface="Calibri"/>
              <a:cs typeface="Calibri"/>
            </a:endParaRPr>
          </a:p>
          <a:p>
            <a:pPr marL="12700" marR="5080" algn="just">
              <a:lnSpc>
                <a:spcPct val="131900"/>
              </a:lnSpc>
            </a:pP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120" dirty="0">
                <a:latin typeface="Calibri"/>
                <a:cs typeface="Calibri"/>
              </a:rPr>
              <a:t>Géographie  </a:t>
            </a: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10" dirty="0">
                <a:latin typeface="Calibri"/>
                <a:cs typeface="Calibri"/>
              </a:rPr>
              <a:t>Philosophie  L1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260" dirty="0">
                <a:latin typeface="Calibri"/>
                <a:cs typeface="Calibri"/>
              </a:rPr>
              <a:t>SVTE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230773" y="9089297"/>
            <a:ext cx="1325245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00"/>
              </a:spcBef>
            </a:pPr>
            <a:r>
              <a:rPr sz="1800" spc="110" dirty="0">
                <a:latin typeface="Calibri"/>
                <a:cs typeface="Calibri"/>
              </a:rPr>
              <a:t>L1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140" dirty="0">
                <a:latin typeface="Calibri"/>
                <a:cs typeface="Calibri"/>
              </a:rPr>
              <a:t>Info-Com  </a:t>
            </a:r>
            <a:r>
              <a:rPr sz="1800" spc="215" dirty="0">
                <a:latin typeface="Calibri"/>
                <a:cs typeface="Calibri"/>
              </a:rPr>
              <a:t>BUT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90074" y="1"/>
            <a:ext cx="4598035" cy="10287000"/>
          </a:xfrm>
          <a:custGeom>
            <a:avLst/>
            <a:gdLst/>
            <a:ahLst/>
            <a:cxnLst/>
            <a:rect l="l" t="t" r="r" b="b"/>
            <a:pathLst>
              <a:path w="4598034" h="10287000">
                <a:moveTo>
                  <a:pt x="0" y="0"/>
                </a:moveTo>
                <a:lnTo>
                  <a:pt x="0" y="10286998"/>
                </a:lnTo>
                <a:lnTo>
                  <a:pt x="4597925" y="10286998"/>
                </a:lnTo>
                <a:lnTo>
                  <a:pt x="45979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20842" y="1"/>
            <a:ext cx="571500" cy="10287000"/>
          </a:xfrm>
          <a:custGeom>
            <a:avLst/>
            <a:gdLst/>
            <a:ahLst/>
            <a:cxnLst/>
            <a:rect l="l" t="t" r="r" b="b"/>
            <a:pathLst>
              <a:path w="571500" h="10287000">
                <a:moveTo>
                  <a:pt x="0" y="0"/>
                </a:moveTo>
                <a:lnTo>
                  <a:pt x="571499" y="0"/>
                </a:lnTo>
                <a:lnTo>
                  <a:pt x="571499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3749441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5391785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700" y="6550498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89773" y="4318427"/>
            <a:ext cx="1078865" cy="1939289"/>
          </a:xfrm>
          <a:custGeom>
            <a:avLst/>
            <a:gdLst/>
            <a:ahLst/>
            <a:cxnLst/>
            <a:rect l="l" t="t" r="r" b="b"/>
            <a:pathLst>
              <a:path w="1078865" h="1939289">
                <a:moveTo>
                  <a:pt x="783406" y="9982"/>
                </a:moveTo>
                <a:lnTo>
                  <a:pt x="723018" y="33"/>
                </a:lnTo>
                <a:lnTo>
                  <a:pt x="767879" y="4387"/>
                </a:lnTo>
                <a:lnTo>
                  <a:pt x="783406" y="9982"/>
                </a:lnTo>
                <a:close/>
              </a:path>
              <a:path w="1078865" h="1939289">
                <a:moveTo>
                  <a:pt x="66502" y="1205772"/>
                </a:moveTo>
                <a:lnTo>
                  <a:pt x="112630" y="925776"/>
                </a:lnTo>
                <a:lnTo>
                  <a:pt x="549081" y="507995"/>
                </a:lnTo>
                <a:lnTo>
                  <a:pt x="515145" y="484301"/>
                </a:lnTo>
                <a:lnTo>
                  <a:pt x="487392" y="452798"/>
                </a:lnTo>
                <a:lnTo>
                  <a:pt x="466539" y="414498"/>
                </a:lnTo>
                <a:lnTo>
                  <a:pt x="453304" y="370414"/>
                </a:lnTo>
                <a:lnTo>
                  <a:pt x="448406" y="321557"/>
                </a:lnTo>
                <a:lnTo>
                  <a:pt x="452562" y="268938"/>
                </a:lnTo>
                <a:lnTo>
                  <a:pt x="464035" y="221414"/>
                </a:lnTo>
                <a:lnTo>
                  <a:pt x="481934" y="176528"/>
                </a:lnTo>
                <a:lnTo>
                  <a:pt x="505496" y="135040"/>
                </a:lnTo>
                <a:lnTo>
                  <a:pt x="533957" y="97710"/>
                </a:lnTo>
                <a:lnTo>
                  <a:pt x="566553" y="65296"/>
                </a:lnTo>
                <a:lnTo>
                  <a:pt x="602521" y="38559"/>
                </a:lnTo>
                <a:lnTo>
                  <a:pt x="641097" y="18257"/>
                </a:lnTo>
                <a:lnTo>
                  <a:pt x="681516" y="5151"/>
                </a:lnTo>
                <a:lnTo>
                  <a:pt x="723016" y="0"/>
                </a:lnTo>
                <a:lnTo>
                  <a:pt x="783406" y="9982"/>
                </a:lnTo>
                <a:lnTo>
                  <a:pt x="842498" y="42311"/>
                </a:lnTo>
                <a:lnTo>
                  <a:pt x="870781" y="73799"/>
                </a:lnTo>
                <a:lnTo>
                  <a:pt x="892062" y="112250"/>
                </a:lnTo>
                <a:lnTo>
                  <a:pt x="905604" y="156623"/>
                </a:lnTo>
                <a:lnTo>
                  <a:pt x="910668" y="205875"/>
                </a:lnTo>
                <a:lnTo>
                  <a:pt x="906516" y="258967"/>
                </a:lnTo>
                <a:lnTo>
                  <a:pt x="895058" y="306439"/>
                </a:lnTo>
                <a:lnTo>
                  <a:pt x="877186" y="351278"/>
                </a:lnTo>
                <a:lnTo>
                  <a:pt x="853662" y="392727"/>
                </a:lnTo>
                <a:lnTo>
                  <a:pt x="825247" y="430030"/>
                </a:lnTo>
                <a:lnTo>
                  <a:pt x="792702" y="462430"/>
                </a:lnTo>
                <a:lnTo>
                  <a:pt x="756791" y="489172"/>
                </a:lnTo>
                <a:lnTo>
                  <a:pt x="1078484" y="897363"/>
                </a:lnTo>
                <a:lnTo>
                  <a:pt x="1073013" y="930590"/>
                </a:lnTo>
                <a:lnTo>
                  <a:pt x="742741" y="876179"/>
                </a:lnTo>
                <a:lnTo>
                  <a:pt x="748534" y="930306"/>
                </a:lnTo>
                <a:lnTo>
                  <a:pt x="457915" y="882427"/>
                </a:lnTo>
                <a:lnTo>
                  <a:pt x="66502" y="1205772"/>
                </a:lnTo>
                <a:close/>
              </a:path>
              <a:path w="1078865" h="1939289">
                <a:moveTo>
                  <a:pt x="1032222" y="1178328"/>
                </a:moveTo>
                <a:lnTo>
                  <a:pt x="742741" y="876179"/>
                </a:lnTo>
                <a:lnTo>
                  <a:pt x="1073013" y="930590"/>
                </a:lnTo>
                <a:lnTo>
                  <a:pt x="1032222" y="1178328"/>
                </a:lnTo>
                <a:close/>
              </a:path>
              <a:path w="1078865" h="1939289">
                <a:moveTo>
                  <a:pt x="0" y="1939282"/>
                </a:moveTo>
                <a:lnTo>
                  <a:pt x="457915" y="882427"/>
                </a:lnTo>
                <a:lnTo>
                  <a:pt x="748534" y="930306"/>
                </a:lnTo>
                <a:lnTo>
                  <a:pt x="807601" y="1482249"/>
                </a:lnTo>
                <a:lnTo>
                  <a:pt x="509101" y="1433072"/>
                </a:lnTo>
                <a:lnTo>
                  <a:pt x="232286" y="1929010"/>
                </a:lnTo>
                <a:lnTo>
                  <a:pt x="0" y="1939282"/>
                </a:lnTo>
                <a:close/>
              </a:path>
              <a:path w="1078865" h="1939289">
                <a:moveTo>
                  <a:pt x="623926" y="1920397"/>
                </a:moveTo>
                <a:lnTo>
                  <a:pt x="509101" y="1433072"/>
                </a:lnTo>
                <a:lnTo>
                  <a:pt x="807601" y="1482249"/>
                </a:lnTo>
                <a:lnTo>
                  <a:pt x="854498" y="1920474"/>
                </a:lnTo>
                <a:lnTo>
                  <a:pt x="623926" y="19203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89773" y="4318427"/>
            <a:ext cx="1078865" cy="1939289"/>
          </a:xfrm>
          <a:custGeom>
            <a:avLst/>
            <a:gdLst/>
            <a:ahLst/>
            <a:cxnLst/>
            <a:rect l="l" t="t" r="r" b="b"/>
            <a:pathLst>
              <a:path w="1078865" h="1939289">
                <a:moveTo>
                  <a:pt x="723018" y="33"/>
                </a:moveTo>
                <a:lnTo>
                  <a:pt x="767879" y="4387"/>
                </a:lnTo>
                <a:lnTo>
                  <a:pt x="807951" y="18827"/>
                </a:lnTo>
                <a:lnTo>
                  <a:pt x="842498" y="42311"/>
                </a:lnTo>
                <a:lnTo>
                  <a:pt x="870781" y="73799"/>
                </a:lnTo>
                <a:lnTo>
                  <a:pt x="892063" y="112250"/>
                </a:lnTo>
                <a:lnTo>
                  <a:pt x="905604" y="156623"/>
                </a:lnTo>
                <a:lnTo>
                  <a:pt x="910668" y="205875"/>
                </a:lnTo>
                <a:lnTo>
                  <a:pt x="906516" y="258967"/>
                </a:lnTo>
                <a:lnTo>
                  <a:pt x="895058" y="306439"/>
                </a:lnTo>
                <a:lnTo>
                  <a:pt x="877186" y="351278"/>
                </a:lnTo>
                <a:lnTo>
                  <a:pt x="853662" y="392727"/>
                </a:lnTo>
                <a:lnTo>
                  <a:pt x="825247" y="430030"/>
                </a:lnTo>
                <a:lnTo>
                  <a:pt x="792702" y="462431"/>
                </a:lnTo>
                <a:lnTo>
                  <a:pt x="756791" y="489172"/>
                </a:lnTo>
                <a:lnTo>
                  <a:pt x="1078484" y="897363"/>
                </a:lnTo>
                <a:lnTo>
                  <a:pt x="1032222" y="1178328"/>
                </a:lnTo>
                <a:lnTo>
                  <a:pt x="742741" y="876179"/>
                </a:lnTo>
                <a:lnTo>
                  <a:pt x="854498" y="1920474"/>
                </a:lnTo>
                <a:lnTo>
                  <a:pt x="623926" y="1920397"/>
                </a:lnTo>
                <a:lnTo>
                  <a:pt x="509101" y="1433072"/>
                </a:lnTo>
                <a:lnTo>
                  <a:pt x="232286" y="1929010"/>
                </a:lnTo>
                <a:lnTo>
                  <a:pt x="0" y="1939282"/>
                </a:lnTo>
                <a:lnTo>
                  <a:pt x="457915" y="882427"/>
                </a:lnTo>
                <a:lnTo>
                  <a:pt x="66502" y="1205772"/>
                </a:lnTo>
                <a:lnTo>
                  <a:pt x="112630" y="925776"/>
                </a:lnTo>
                <a:lnTo>
                  <a:pt x="549081" y="507995"/>
                </a:lnTo>
                <a:lnTo>
                  <a:pt x="515145" y="484301"/>
                </a:lnTo>
                <a:lnTo>
                  <a:pt x="487392" y="452798"/>
                </a:lnTo>
                <a:lnTo>
                  <a:pt x="466539" y="414498"/>
                </a:lnTo>
                <a:lnTo>
                  <a:pt x="453304" y="370414"/>
                </a:lnTo>
                <a:lnTo>
                  <a:pt x="448406" y="321557"/>
                </a:lnTo>
                <a:lnTo>
                  <a:pt x="452562" y="268938"/>
                </a:lnTo>
                <a:lnTo>
                  <a:pt x="464035" y="221414"/>
                </a:lnTo>
                <a:lnTo>
                  <a:pt x="481934" y="176528"/>
                </a:lnTo>
                <a:lnTo>
                  <a:pt x="505496" y="135040"/>
                </a:lnTo>
                <a:lnTo>
                  <a:pt x="533957" y="97710"/>
                </a:lnTo>
                <a:lnTo>
                  <a:pt x="566553" y="65296"/>
                </a:lnTo>
                <a:lnTo>
                  <a:pt x="602521" y="38559"/>
                </a:lnTo>
                <a:lnTo>
                  <a:pt x="641097" y="18257"/>
                </a:lnTo>
                <a:lnTo>
                  <a:pt x="681516" y="5151"/>
                </a:lnTo>
                <a:lnTo>
                  <a:pt x="723016" y="0"/>
                </a:lnTo>
              </a:path>
            </a:pathLst>
          </a:custGeom>
          <a:ln w="4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56527" y="4470358"/>
            <a:ext cx="1024890" cy="2078989"/>
          </a:xfrm>
          <a:custGeom>
            <a:avLst/>
            <a:gdLst/>
            <a:ahLst/>
            <a:cxnLst/>
            <a:rect l="l" t="t" r="r" b="b"/>
            <a:pathLst>
              <a:path w="1024890" h="2078990">
                <a:moveTo>
                  <a:pt x="64922" y="1029615"/>
                </a:moveTo>
                <a:lnTo>
                  <a:pt x="111740" y="745433"/>
                </a:lnTo>
                <a:lnTo>
                  <a:pt x="551691" y="462721"/>
                </a:lnTo>
                <a:lnTo>
                  <a:pt x="526255" y="425873"/>
                </a:lnTo>
                <a:lnTo>
                  <a:pt x="505825" y="384745"/>
                </a:lnTo>
                <a:lnTo>
                  <a:pt x="490877" y="340298"/>
                </a:lnTo>
                <a:lnTo>
                  <a:pt x="481893" y="293493"/>
                </a:lnTo>
                <a:lnTo>
                  <a:pt x="479349" y="245291"/>
                </a:lnTo>
                <a:lnTo>
                  <a:pt x="483726" y="196652"/>
                </a:lnTo>
                <a:lnTo>
                  <a:pt x="496825" y="145034"/>
                </a:lnTo>
                <a:lnTo>
                  <a:pt x="517420" y="100009"/>
                </a:lnTo>
                <a:lnTo>
                  <a:pt x="544480" y="62326"/>
                </a:lnTo>
                <a:lnTo>
                  <a:pt x="576971" y="32734"/>
                </a:lnTo>
                <a:lnTo>
                  <a:pt x="613861" y="11982"/>
                </a:lnTo>
                <a:lnTo>
                  <a:pt x="654115" y="821"/>
                </a:lnTo>
                <a:lnTo>
                  <a:pt x="696702" y="0"/>
                </a:lnTo>
                <a:lnTo>
                  <a:pt x="740589" y="10267"/>
                </a:lnTo>
                <a:lnTo>
                  <a:pt x="740736" y="10291"/>
                </a:lnTo>
                <a:lnTo>
                  <a:pt x="778255" y="28418"/>
                </a:lnTo>
                <a:lnTo>
                  <a:pt x="812335" y="53798"/>
                </a:lnTo>
                <a:lnTo>
                  <a:pt x="842361" y="85401"/>
                </a:lnTo>
                <a:lnTo>
                  <a:pt x="867852" y="122263"/>
                </a:lnTo>
                <a:lnTo>
                  <a:pt x="888329" y="163421"/>
                </a:lnTo>
                <a:lnTo>
                  <a:pt x="903312" y="207908"/>
                </a:lnTo>
                <a:lnTo>
                  <a:pt x="912321" y="254762"/>
                </a:lnTo>
                <a:lnTo>
                  <a:pt x="914877" y="303018"/>
                </a:lnTo>
                <a:lnTo>
                  <a:pt x="910498" y="351711"/>
                </a:lnTo>
                <a:lnTo>
                  <a:pt x="897555" y="402882"/>
                </a:lnTo>
                <a:lnTo>
                  <a:pt x="877241" y="447586"/>
                </a:lnTo>
                <a:lnTo>
                  <a:pt x="850562" y="485094"/>
                </a:lnTo>
                <a:lnTo>
                  <a:pt x="818522" y="514680"/>
                </a:lnTo>
                <a:lnTo>
                  <a:pt x="782128" y="535614"/>
                </a:lnTo>
                <a:lnTo>
                  <a:pt x="742385" y="547170"/>
                </a:lnTo>
                <a:lnTo>
                  <a:pt x="938647" y="915798"/>
                </a:lnTo>
                <a:lnTo>
                  <a:pt x="440847" y="833786"/>
                </a:lnTo>
                <a:lnTo>
                  <a:pt x="64922" y="1029615"/>
                </a:lnTo>
                <a:close/>
              </a:path>
              <a:path w="1024890" h="2078990">
                <a:moveTo>
                  <a:pt x="740736" y="10291"/>
                </a:moveTo>
                <a:lnTo>
                  <a:pt x="740589" y="10267"/>
                </a:lnTo>
                <a:lnTo>
                  <a:pt x="740736" y="10291"/>
                </a:lnTo>
                <a:close/>
              </a:path>
              <a:path w="1024890" h="2078990">
                <a:moveTo>
                  <a:pt x="218411" y="1860933"/>
                </a:moveTo>
                <a:lnTo>
                  <a:pt x="0" y="1787041"/>
                </a:lnTo>
                <a:lnTo>
                  <a:pt x="440847" y="833786"/>
                </a:lnTo>
                <a:lnTo>
                  <a:pt x="938647" y="915798"/>
                </a:lnTo>
                <a:lnTo>
                  <a:pt x="969679" y="974082"/>
                </a:lnTo>
                <a:lnTo>
                  <a:pt x="708612" y="931072"/>
                </a:lnTo>
                <a:lnTo>
                  <a:pt x="753955" y="1480755"/>
                </a:lnTo>
                <a:lnTo>
                  <a:pt x="483495" y="1436197"/>
                </a:lnTo>
                <a:lnTo>
                  <a:pt x="218411" y="1860933"/>
                </a:lnTo>
                <a:close/>
              </a:path>
              <a:path w="1024890" h="2078990">
                <a:moveTo>
                  <a:pt x="978243" y="1357939"/>
                </a:moveTo>
                <a:lnTo>
                  <a:pt x="708612" y="931072"/>
                </a:lnTo>
                <a:lnTo>
                  <a:pt x="969679" y="974082"/>
                </a:lnTo>
                <a:lnTo>
                  <a:pt x="1024514" y="1077076"/>
                </a:lnTo>
                <a:lnTo>
                  <a:pt x="978243" y="1357939"/>
                </a:lnTo>
                <a:close/>
              </a:path>
              <a:path w="1024890" h="2078990">
                <a:moveTo>
                  <a:pt x="803301" y="2078967"/>
                </a:moveTo>
                <a:lnTo>
                  <a:pt x="586594" y="1994725"/>
                </a:lnTo>
                <a:lnTo>
                  <a:pt x="483495" y="1436197"/>
                </a:lnTo>
                <a:lnTo>
                  <a:pt x="753955" y="1480755"/>
                </a:lnTo>
                <a:lnTo>
                  <a:pt x="803301" y="20789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56525" y="4470358"/>
            <a:ext cx="1024890" cy="2078989"/>
          </a:xfrm>
          <a:custGeom>
            <a:avLst/>
            <a:gdLst/>
            <a:ahLst/>
            <a:cxnLst/>
            <a:rect l="l" t="t" r="r" b="b"/>
            <a:pathLst>
              <a:path w="1024890" h="2078990">
                <a:moveTo>
                  <a:pt x="740589" y="10267"/>
                </a:moveTo>
                <a:lnTo>
                  <a:pt x="696703" y="0"/>
                </a:lnTo>
                <a:lnTo>
                  <a:pt x="654115" y="821"/>
                </a:lnTo>
                <a:lnTo>
                  <a:pt x="613861" y="11982"/>
                </a:lnTo>
                <a:lnTo>
                  <a:pt x="576971" y="32734"/>
                </a:lnTo>
                <a:lnTo>
                  <a:pt x="544480" y="62326"/>
                </a:lnTo>
                <a:lnTo>
                  <a:pt x="517420" y="100009"/>
                </a:lnTo>
                <a:lnTo>
                  <a:pt x="496825" y="145034"/>
                </a:lnTo>
                <a:lnTo>
                  <a:pt x="483726" y="196652"/>
                </a:lnTo>
                <a:lnTo>
                  <a:pt x="479349" y="245291"/>
                </a:lnTo>
                <a:lnTo>
                  <a:pt x="481893" y="293493"/>
                </a:lnTo>
                <a:lnTo>
                  <a:pt x="490877" y="340298"/>
                </a:lnTo>
                <a:lnTo>
                  <a:pt x="505825" y="384745"/>
                </a:lnTo>
                <a:lnTo>
                  <a:pt x="526255" y="425873"/>
                </a:lnTo>
                <a:lnTo>
                  <a:pt x="551691" y="462721"/>
                </a:lnTo>
                <a:lnTo>
                  <a:pt x="111740" y="745433"/>
                </a:lnTo>
                <a:lnTo>
                  <a:pt x="64922" y="1029615"/>
                </a:lnTo>
                <a:lnTo>
                  <a:pt x="440847" y="833786"/>
                </a:lnTo>
                <a:lnTo>
                  <a:pt x="0" y="1787041"/>
                </a:lnTo>
                <a:lnTo>
                  <a:pt x="218411" y="1860933"/>
                </a:lnTo>
                <a:lnTo>
                  <a:pt x="483495" y="1436197"/>
                </a:lnTo>
                <a:lnTo>
                  <a:pt x="586594" y="1994725"/>
                </a:lnTo>
                <a:lnTo>
                  <a:pt x="803301" y="2078967"/>
                </a:lnTo>
                <a:lnTo>
                  <a:pt x="708612" y="931072"/>
                </a:lnTo>
                <a:lnTo>
                  <a:pt x="978243" y="1357939"/>
                </a:lnTo>
                <a:lnTo>
                  <a:pt x="1024514" y="1077076"/>
                </a:lnTo>
                <a:lnTo>
                  <a:pt x="742385" y="547170"/>
                </a:lnTo>
                <a:lnTo>
                  <a:pt x="782128" y="535614"/>
                </a:lnTo>
                <a:lnTo>
                  <a:pt x="818522" y="514680"/>
                </a:lnTo>
                <a:lnTo>
                  <a:pt x="850562" y="485094"/>
                </a:lnTo>
                <a:lnTo>
                  <a:pt x="877241" y="447586"/>
                </a:lnTo>
                <a:lnTo>
                  <a:pt x="897555" y="402882"/>
                </a:lnTo>
                <a:lnTo>
                  <a:pt x="910498" y="351711"/>
                </a:lnTo>
                <a:lnTo>
                  <a:pt x="914877" y="303018"/>
                </a:lnTo>
                <a:lnTo>
                  <a:pt x="912321" y="254762"/>
                </a:lnTo>
                <a:lnTo>
                  <a:pt x="903312" y="207908"/>
                </a:lnTo>
                <a:lnTo>
                  <a:pt x="888329" y="163421"/>
                </a:lnTo>
                <a:lnTo>
                  <a:pt x="867852" y="122263"/>
                </a:lnTo>
                <a:lnTo>
                  <a:pt x="842361" y="85401"/>
                </a:lnTo>
                <a:lnTo>
                  <a:pt x="812335" y="53798"/>
                </a:lnTo>
                <a:lnTo>
                  <a:pt x="778255" y="28418"/>
                </a:lnTo>
                <a:lnTo>
                  <a:pt x="740601" y="10226"/>
                </a:lnTo>
              </a:path>
            </a:pathLst>
          </a:custGeom>
          <a:ln w="4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74221" y="4160254"/>
            <a:ext cx="1028700" cy="2078989"/>
          </a:xfrm>
          <a:custGeom>
            <a:avLst/>
            <a:gdLst/>
            <a:ahLst/>
            <a:cxnLst/>
            <a:rect l="l" t="t" r="r" b="b"/>
            <a:pathLst>
              <a:path w="1028700" h="2078989">
                <a:moveTo>
                  <a:pt x="62498" y="1030876"/>
                </a:moveTo>
                <a:lnTo>
                  <a:pt x="113574" y="747752"/>
                </a:lnTo>
                <a:lnTo>
                  <a:pt x="551695" y="462721"/>
                </a:lnTo>
                <a:lnTo>
                  <a:pt x="526262" y="425873"/>
                </a:lnTo>
                <a:lnTo>
                  <a:pt x="505832" y="384745"/>
                </a:lnTo>
                <a:lnTo>
                  <a:pt x="490886" y="340299"/>
                </a:lnTo>
                <a:lnTo>
                  <a:pt x="481901" y="293494"/>
                </a:lnTo>
                <a:lnTo>
                  <a:pt x="479358" y="245292"/>
                </a:lnTo>
                <a:lnTo>
                  <a:pt x="483735" y="196653"/>
                </a:lnTo>
                <a:lnTo>
                  <a:pt x="496833" y="145035"/>
                </a:lnTo>
                <a:lnTo>
                  <a:pt x="517428" y="100010"/>
                </a:lnTo>
                <a:lnTo>
                  <a:pt x="544488" y="62326"/>
                </a:lnTo>
                <a:lnTo>
                  <a:pt x="576978" y="32734"/>
                </a:lnTo>
                <a:lnTo>
                  <a:pt x="613866" y="11983"/>
                </a:lnTo>
                <a:lnTo>
                  <a:pt x="654120" y="821"/>
                </a:lnTo>
                <a:lnTo>
                  <a:pt x="696707" y="0"/>
                </a:lnTo>
                <a:lnTo>
                  <a:pt x="740593" y="10267"/>
                </a:lnTo>
                <a:lnTo>
                  <a:pt x="778253" y="28431"/>
                </a:lnTo>
                <a:lnTo>
                  <a:pt x="812332" y="53811"/>
                </a:lnTo>
                <a:lnTo>
                  <a:pt x="842357" y="85414"/>
                </a:lnTo>
                <a:lnTo>
                  <a:pt x="867848" y="122276"/>
                </a:lnTo>
                <a:lnTo>
                  <a:pt x="888324" y="163434"/>
                </a:lnTo>
                <a:lnTo>
                  <a:pt x="903307" y="207921"/>
                </a:lnTo>
                <a:lnTo>
                  <a:pt x="912315" y="254775"/>
                </a:lnTo>
                <a:lnTo>
                  <a:pt x="914870" y="303030"/>
                </a:lnTo>
                <a:lnTo>
                  <a:pt x="910492" y="351723"/>
                </a:lnTo>
                <a:lnTo>
                  <a:pt x="897549" y="402895"/>
                </a:lnTo>
                <a:lnTo>
                  <a:pt x="877236" y="447599"/>
                </a:lnTo>
                <a:lnTo>
                  <a:pt x="850559" y="485108"/>
                </a:lnTo>
                <a:lnTo>
                  <a:pt x="818521" y="514693"/>
                </a:lnTo>
                <a:lnTo>
                  <a:pt x="782127" y="535628"/>
                </a:lnTo>
                <a:lnTo>
                  <a:pt x="742383" y="547184"/>
                </a:lnTo>
                <a:lnTo>
                  <a:pt x="938647" y="915797"/>
                </a:lnTo>
                <a:lnTo>
                  <a:pt x="440847" y="833786"/>
                </a:lnTo>
                <a:lnTo>
                  <a:pt x="62498" y="1030876"/>
                </a:lnTo>
                <a:close/>
              </a:path>
              <a:path w="1028700" h="2078989">
                <a:moveTo>
                  <a:pt x="740688" y="10282"/>
                </a:moveTo>
                <a:close/>
              </a:path>
              <a:path w="1028700" h="2078989">
                <a:moveTo>
                  <a:pt x="218416" y="1860933"/>
                </a:moveTo>
                <a:lnTo>
                  <a:pt x="0" y="1787041"/>
                </a:lnTo>
                <a:lnTo>
                  <a:pt x="440847" y="833786"/>
                </a:lnTo>
                <a:lnTo>
                  <a:pt x="938647" y="915797"/>
                </a:lnTo>
                <a:lnTo>
                  <a:pt x="969680" y="974082"/>
                </a:lnTo>
                <a:lnTo>
                  <a:pt x="708617" y="931072"/>
                </a:lnTo>
                <a:lnTo>
                  <a:pt x="753962" y="1480755"/>
                </a:lnTo>
                <a:lnTo>
                  <a:pt x="483500" y="1436197"/>
                </a:lnTo>
                <a:lnTo>
                  <a:pt x="218416" y="1860933"/>
                </a:lnTo>
                <a:close/>
              </a:path>
              <a:path w="1028700" h="2078989">
                <a:moveTo>
                  <a:pt x="982051" y="1363949"/>
                </a:moveTo>
                <a:lnTo>
                  <a:pt x="708617" y="931072"/>
                </a:lnTo>
                <a:lnTo>
                  <a:pt x="969680" y="974082"/>
                </a:lnTo>
                <a:lnTo>
                  <a:pt x="1028180" y="1083953"/>
                </a:lnTo>
                <a:lnTo>
                  <a:pt x="982051" y="1363949"/>
                </a:lnTo>
                <a:close/>
              </a:path>
              <a:path w="1028700" h="2078989">
                <a:moveTo>
                  <a:pt x="803310" y="2078968"/>
                </a:moveTo>
                <a:lnTo>
                  <a:pt x="586595" y="1994724"/>
                </a:lnTo>
                <a:lnTo>
                  <a:pt x="483500" y="1436197"/>
                </a:lnTo>
                <a:lnTo>
                  <a:pt x="753962" y="1480755"/>
                </a:lnTo>
                <a:lnTo>
                  <a:pt x="803310" y="2078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74221" y="4160254"/>
            <a:ext cx="1028700" cy="2078989"/>
          </a:xfrm>
          <a:custGeom>
            <a:avLst/>
            <a:gdLst/>
            <a:ahLst/>
            <a:cxnLst/>
            <a:rect l="l" t="t" r="r" b="b"/>
            <a:pathLst>
              <a:path w="1028700" h="2078989">
                <a:moveTo>
                  <a:pt x="740593" y="10267"/>
                </a:moveTo>
                <a:lnTo>
                  <a:pt x="696707" y="0"/>
                </a:lnTo>
                <a:lnTo>
                  <a:pt x="654120" y="821"/>
                </a:lnTo>
                <a:lnTo>
                  <a:pt x="613866" y="11983"/>
                </a:lnTo>
                <a:lnTo>
                  <a:pt x="576978" y="32734"/>
                </a:lnTo>
                <a:lnTo>
                  <a:pt x="544488" y="62326"/>
                </a:lnTo>
                <a:lnTo>
                  <a:pt x="517428" y="100010"/>
                </a:lnTo>
                <a:lnTo>
                  <a:pt x="496833" y="145035"/>
                </a:lnTo>
                <a:lnTo>
                  <a:pt x="483735" y="196653"/>
                </a:lnTo>
                <a:lnTo>
                  <a:pt x="479358" y="245292"/>
                </a:lnTo>
                <a:lnTo>
                  <a:pt x="481901" y="293494"/>
                </a:lnTo>
                <a:lnTo>
                  <a:pt x="490886" y="340299"/>
                </a:lnTo>
                <a:lnTo>
                  <a:pt x="505832" y="384745"/>
                </a:lnTo>
                <a:lnTo>
                  <a:pt x="526262" y="425873"/>
                </a:lnTo>
                <a:lnTo>
                  <a:pt x="551695" y="462721"/>
                </a:lnTo>
                <a:lnTo>
                  <a:pt x="113574" y="747752"/>
                </a:lnTo>
                <a:lnTo>
                  <a:pt x="62498" y="1030876"/>
                </a:lnTo>
                <a:lnTo>
                  <a:pt x="440847" y="833786"/>
                </a:lnTo>
                <a:lnTo>
                  <a:pt x="0" y="1787041"/>
                </a:lnTo>
                <a:lnTo>
                  <a:pt x="218416" y="1860933"/>
                </a:lnTo>
                <a:lnTo>
                  <a:pt x="483500" y="1436197"/>
                </a:lnTo>
                <a:lnTo>
                  <a:pt x="586595" y="1994725"/>
                </a:lnTo>
                <a:lnTo>
                  <a:pt x="803310" y="2078968"/>
                </a:lnTo>
                <a:lnTo>
                  <a:pt x="708617" y="931072"/>
                </a:lnTo>
                <a:lnTo>
                  <a:pt x="982051" y="1363949"/>
                </a:lnTo>
                <a:lnTo>
                  <a:pt x="1028180" y="1083953"/>
                </a:lnTo>
                <a:lnTo>
                  <a:pt x="742383" y="547184"/>
                </a:lnTo>
                <a:lnTo>
                  <a:pt x="782127" y="535628"/>
                </a:lnTo>
                <a:lnTo>
                  <a:pt x="818521" y="514693"/>
                </a:lnTo>
                <a:lnTo>
                  <a:pt x="850559" y="485108"/>
                </a:lnTo>
                <a:lnTo>
                  <a:pt x="877236" y="447599"/>
                </a:lnTo>
                <a:lnTo>
                  <a:pt x="897549" y="402895"/>
                </a:lnTo>
                <a:lnTo>
                  <a:pt x="910492" y="351723"/>
                </a:lnTo>
                <a:lnTo>
                  <a:pt x="914870" y="303030"/>
                </a:lnTo>
                <a:lnTo>
                  <a:pt x="912315" y="254775"/>
                </a:lnTo>
                <a:lnTo>
                  <a:pt x="903307" y="207921"/>
                </a:lnTo>
                <a:lnTo>
                  <a:pt x="888324" y="163434"/>
                </a:lnTo>
                <a:lnTo>
                  <a:pt x="867848" y="122276"/>
                </a:lnTo>
                <a:lnTo>
                  <a:pt x="842357" y="85414"/>
                </a:lnTo>
                <a:lnTo>
                  <a:pt x="812332" y="53811"/>
                </a:lnTo>
                <a:lnTo>
                  <a:pt x="778253" y="28431"/>
                </a:lnTo>
                <a:lnTo>
                  <a:pt x="740599" y="10239"/>
                </a:lnTo>
              </a:path>
            </a:pathLst>
          </a:custGeom>
          <a:ln w="4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72046" y="4628509"/>
            <a:ext cx="1080770" cy="1939925"/>
          </a:xfrm>
          <a:custGeom>
            <a:avLst/>
            <a:gdLst/>
            <a:ahLst/>
            <a:cxnLst/>
            <a:rect l="l" t="t" r="r" b="b"/>
            <a:pathLst>
              <a:path w="1080769" h="1939925">
                <a:moveTo>
                  <a:pt x="783406" y="10000"/>
                </a:moveTo>
                <a:lnTo>
                  <a:pt x="723018" y="51"/>
                </a:lnTo>
                <a:lnTo>
                  <a:pt x="767879" y="4405"/>
                </a:lnTo>
                <a:lnTo>
                  <a:pt x="783406" y="10000"/>
                </a:lnTo>
                <a:close/>
              </a:path>
              <a:path w="1080769" h="1939925">
                <a:moveTo>
                  <a:pt x="62160" y="1203047"/>
                </a:moveTo>
                <a:lnTo>
                  <a:pt x="108971" y="918912"/>
                </a:lnTo>
                <a:lnTo>
                  <a:pt x="549089" y="507995"/>
                </a:lnTo>
                <a:lnTo>
                  <a:pt x="515153" y="484300"/>
                </a:lnTo>
                <a:lnTo>
                  <a:pt x="487398" y="452797"/>
                </a:lnTo>
                <a:lnTo>
                  <a:pt x="466543" y="414497"/>
                </a:lnTo>
                <a:lnTo>
                  <a:pt x="453306" y="370413"/>
                </a:lnTo>
                <a:lnTo>
                  <a:pt x="448406" y="321555"/>
                </a:lnTo>
                <a:lnTo>
                  <a:pt x="452561" y="268936"/>
                </a:lnTo>
                <a:lnTo>
                  <a:pt x="464035" y="221412"/>
                </a:lnTo>
                <a:lnTo>
                  <a:pt x="481935" y="176527"/>
                </a:lnTo>
                <a:lnTo>
                  <a:pt x="505498" y="135039"/>
                </a:lnTo>
                <a:lnTo>
                  <a:pt x="533960" y="97709"/>
                </a:lnTo>
                <a:lnTo>
                  <a:pt x="566558" y="65295"/>
                </a:lnTo>
                <a:lnTo>
                  <a:pt x="602527" y="38558"/>
                </a:lnTo>
                <a:lnTo>
                  <a:pt x="641104" y="18257"/>
                </a:lnTo>
                <a:lnTo>
                  <a:pt x="681524" y="5151"/>
                </a:lnTo>
                <a:lnTo>
                  <a:pt x="723025" y="0"/>
                </a:lnTo>
                <a:lnTo>
                  <a:pt x="783406" y="10000"/>
                </a:lnTo>
                <a:lnTo>
                  <a:pt x="842499" y="42329"/>
                </a:lnTo>
                <a:lnTo>
                  <a:pt x="870782" y="73818"/>
                </a:lnTo>
                <a:lnTo>
                  <a:pt x="892063" y="112268"/>
                </a:lnTo>
                <a:lnTo>
                  <a:pt x="905604" y="156641"/>
                </a:lnTo>
                <a:lnTo>
                  <a:pt x="910668" y="205893"/>
                </a:lnTo>
                <a:lnTo>
                  <a:pt x="906516" y="258985"/>
                </a:lnTo>
                <a:lnTo>
                  <a:pt x="895059" y="306457"/>
                </a:lnTo>
                <a:lnTo>
                  <a:pt x="877187" y="351296"/>
                </a:lnTo>
                <a:lnTo>
                  <a:pt x="853662" y="392745"/>
                </a:lnTo>
                <a:lnTo>
                  <a:pt x="825247" y="430048"/>
                </a:lnTo>
                <a:lnTo>
                  <a:pt x="792703" y="462449"/>
                </a:lnTo>
                <a:lnTo>
                  <a:pt x="756791" y="489190"/>
                </a:lnTo>
                <a:lnTo>
                  <a:pt x="1080323" y="899702"/>
                </a:lnTo>
                <a:lnTo>
                  <a:pt x="1075647" y="931047"/>
                </a:lnTo>
                <a:lnTo>
                  <a:pt x="742741" y="876202"/>
                </a:lnTo>
                <a:lnTo>
                  <a:pt x="748534" y="930328"/>
                </a:lnTo>
                <a:lnTo>
                  <a:pt x="457920" y="882451"/>
                </a:lnTo>
                <a:lnTo>
                  <a:pt x="62160" y="1203047"/>
                </a:lnTo>
                <a:close/>
              </a:path>
              <a:path w="1080769" h="1939925">
                <a:moveTo>
                  <a:pt x="1037876" y="1184247"/>
                </a:moveTo>
                <a:lnTo>
                  <a:pt x="742741" y="876202"/>
                </a:lnTo>
                <a:lnTo>
                  <a:pt x="1075647" y="931047"/>
                </a:lnTo>
                <a:lnTo>
                  <a:pt x="1037876" y="1184247"/>
                </a:lnTo>
                <a:close/>
              </a:path>
              <a:path w="1080769" h="1939925">
                <a:moveTo>
                  <a:pt x="0" y="1939304"/>
                </a:moveTo>
                <a:lnTo>
                  <a:pt x="457920" y="882451"/>
                </a:lnTo>
                <a:lnTo>
                  <a:pt x="748534" y="930328"/>
                </a:lnTo>
                <a:lnTo>
                  <a:pt x="807601" y="1482272"/>
                </a:lnTo>
                <a:lnTo>
                  <a:pt x="509101" y="1433095"/>
                </a:lnTo>
                <a:lnTo>
                  <a:pt x="232286" y="1929033"/>
                </a:lnTo>
                <a:lnTo>
                  <a:pt x="0" y="1939304"/>
                </a:lnTo>
                <a:close/>
              </a:path>
              <a:path w="1080769" h="1939925">
                <a:moveTo>
                  <a:pt x="623916" y="1920418"/>
                </a:moveTo>
                <a:lnTo>
                  <a:pt x="509101" y="1433095"/>
                </a:lnTo>
                <a:lnTo>
                  <a:pt x="807601" y="1482272"/>
                </a:lnTo>
                <a:lnTo>
                  <a:pt x="854498" y="1920497"/>
                </a:lnTo>
                <a:lnTo>
                  <a:pt x="623916" y="19204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72046" y="4628509"/>
            <a:ext cx="1080770" cy="1939925"/>
          </a:xfrm>
          <a:custGeom>
            <a:avLst/>
            <a:gdLst/>
            <a:ahLst/>
            <a:cxnLst/>
            <a:rect l="l" t="t" r="r" b="b"/>
            <a:pathLst>
              <a:path w="1080769" h="1939925">
                <a:moveTo>
                  <a:pt x="723018" y="51"/>
                </a:moveTo>
                <a:lnTo>
                  <a:pt x="767879" y="4405"/>
                </a:lnTo>
                <a:lnTo>
                  <a:pt x="807952" y="18845"/>
                </a:lnTo>
                <a:lnTo>
                  <a:pt x="842499" y="42329"/>
                </a:lnTo>
                <a:lnTo>
                  <a:pt x="870782" y="73818"/>
                </a:lnTo>
                <a:lnTo>
                  <a:pt x="892063" y="112268"/>
                </a:lnTo>
                <a:lnTo>
                  <a:pt x="905604" y="156641"/>
                </a:lnTo>
                <a:lnTo>
                  <a:pt x="910668" y="205893"/>
                </a:lnTo>
                <a:lnTo>
                  <a:pt x="906516" y="258985"/>
                </a:lnTo>
                <a:lnTo>
                  <a:pt x="895059" y="306457"/>
                </a:lnTo>
                <a:lnTo>
                  <a:pt x="877187" y="351296"/>
                </a:lnTo>
                <a:lnTo>
                  <a:pt x="853662" y="392745"/>
                </a:lnTo>
                <a:lnTo>
                  <a:pt x="825247" y="430048"/>
                </a:lnTo>
                <a:lnTo>
                  <a:pt x="792703" y="462449"/>
                </a:lnTo>
                <a:lnTo>
                  <a:pt x="756791" y="489190"/>
                </a:lnTo>
                <a:lnTo>
                  <a:pt x="1080323" y="899702"/>
                </a:lnTo>
                <a:lnTo>
                  <a:pt x="1037876" y="1184247"/>
                </a:lnTo>
                <a:lnTo>
                  <a:pt x="742741" y="876202"/>
                </a:lnTo>
                <a:lnTo>
                  <a:pt x="854498" y="1920497"/>
                </a:lnTo>
                <a:lnTo>
                  <a:pt x="623916" y="1920418"/>
                </a:lnTo>
                <a:lnTo>
                  <a:pt x="509101" y="1433095"/>
                </a:lnTo>
                <a:lnTo>
                  <a:pt x="232286" y="1929033"/>
                </a:lnTo>
                <a:lnTo>
                  <a:pt x="0" y="1939304"/>
                </a:lnTo>
                <a:lnTo>
                  <a:pt x="457920" y="882451"/>
                </a:lnTo>
                <a:lnTo>
                  <a:pt x="62160" y="1203047"/>
                </a:lnTo>
                <a:lnTo>
                  <a:pt x="108971" y="918912"/>
                </a:lnTo>
                <a:lnTo>
                  <a:pt x="549089" y="507995"/>
                </a:lnTo>
                <a:lnTo>
                  <a:pt x="515153" y="484300"/>
                </a:lnTo>
                <a:lnTo>
                  <a:pt x="487398" y="452797"/>
                </a:lnTo>
                <a:lnTo>
                  <a:pt x="466543" y="414497"/>
                </a:lnTo>
                <a:lnTo>
                  <a:pt x="453306" y="370413"/>
                </a:lnTo>
                <a:lnTo>
                  <a:pt x="448406" y="321555"/>
                </a:lnTo>
                <a:lnTo>
                  <a:pt x="452561" y="268936"/>
                </a:lnTo>
                <a:lnTo>
                  <a:pt x="464035" y="221412"/>
                </a:lnTo>
                <a:lnTo>
                  <a:pt x="481935" y="176527"/>
                </a:lnTo>
                <a:lnTo>
                  <a:pt x="505498" y="135039"/>
                </a:lnTo>
                <a:lnTo>
                  <a:pt x="533960" y="97709"/>
                </a:lnTo>
                <a:lnTo>
                  <a:pt x="566558" y="65295"/>
                </a:lnTo>
                <a:lnTo>
                  <a:pt x="602527" y="38558"/>
                </a:lnTo>
                <a:lnTo>
                  <a:pt x="641104" y="18257"/>
                </a:lnTo>
                <a:lnTo>
                  <a:pt x="681524" y="5151"/>
                </a:lnTo>
                <a:lnTo>
                  <a:pt x="723025" y="0"/>
                </a:lnTo>
              </a:path>
            </a:pathLst>
          </a:custGeom>
          <a:ln w="47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99827" y="8540286"/>
            <a:ext cx="2628899" cy="1438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56532" y="635486"/>
            <a:ext cx="94081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545" dirty="0">
                <a:solidFill>
                  <a:srgbClr val="EC7703"/>
                </a:solidFill>
              </a:rPr>
              <a:t>Créer</a:t>
            </a:r>
            <a:r>
              <a:rPr sz="5500" spc="-120" dirty="0">
                <a:solidFill>
                  <a:srgbClr val="EC7703"/>
                </a:solidFill>
              </a:rPr>
              <a:t> </a:t>
            </a:r>
            <a:r>
              <a:rPr sz="5500" spc="345" dirty="0">
                <a:solidFill>
                  <a:srgbClr val="EC7703"/>
                </a:solidFill>
              </a:rPr>
              <a:t>du</a:t>
            </a:r>
            <a:r>
              <a:rPr sz="5500" spc="-120" dirty="0">
                <a:solidFill>
                  <a:srgbClr val="EC7703"/>
                </a:solidFill>
              </a:rPr>
              <a:t> </a:t>
            </a:r>
            <a:r>
              <a:rPr sz="5500" spc="245" dirty="0">
                <a:solidFill>
                  <a:srgbClr val="EC7703"/>
                </a:solidFill>
              </a:rPr>
              <a:t>lien</a:t>
            </a:r>
            <a:r>
              <a:rPr sz="5500" spc="-120" dirty="0">
                <a:solidFill>
                  <a:srgbClr val="EC7703"/>
                </a:solidFill>
              </a:rPr>
              <a:t> </a:t>
            </a:r>
            <a:r>
              <a:rPr sz="5500" spc="520" dirty="0">
                <a:solidFill>
                  <a:srgbClr val="EC7703"/>
                </a:solidFill>
              </a:rPr>
              <a:t>avec</a:t>
            </a:r>
            <a:r>
              <a:rPr sz="5500" spc="-114" dirty="0">
                <a:solidFill>
                  <a:srgbClr val="EC7703"/>
                </a:solidFill>
              </a:rPr>
              <a:t> </a:t>
            </a:r>
            <a:r>
              <a:rPr sz="5500" spc="425" dirty="0">
                <a:solidFill>
                  <a:srgbClr val="EC7703"/>
                </a:solidFill>
              </a:rPr>
              <a:t>les</a:t>
            </a:r>
            <a:r>
              <a:rPr sz="5500" spc="-120" dirty="0">
                <a:solidFill>
                  <a:srgbClr val="EC7703"/>
                </a:solidFill>
              </a:rPr>
              <a:t> </a:t>
            </a:r>
            <a:r>
              <a:rPr sz="5500" spc="490" dirty="0">
                <a:solidFill>
                  <a:srgbClr val="EC7703"/>
                </a:solidFill>
              </a:rPr>
              <a:t>lycées</a:t>
            </a:r>
            <a:endParaRPr sz="5500"/>
          </a:p>
        </p:txBody>
      </p:sp>
      <p:sp>
        <p:nvSpPr>
          <p:cNvPr id="17" name="object 17"/>
          <p:cNvSpPr txBox="1"/>
          <p:nvPr/>
        </p:nvSpPr>
        <p:spPr>
          <a:xfrm>
            <a:off x="1966912" y="3469392"/>
            <a:ext cx="9789795" cy="3446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3500" spc="340" dirty="0">
                <a:solidFill>
                  <a:srgbClr val="252920"/>
                </a:solidFill>
                <a:latin typeface="Calibri"/>
                <a:cs typeface="Calibri"/>
              </a:rPr>
              <a:t>Des</a:t>
            </a:r>
            <a:r>
              <a:rPr sz="35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90" dirty="0">
                <a:solidFill>
                  <a:srgbClr val="252920"/>
                </a:solidFill>
                <a:latin typeface="Calibri"/>
                <a:cs typeface="Calibri"/>
              </a:rPr>
              <a:t>projets</a:t>
            </a:r>
            <a:r>
              <a:rPr sz="35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04" dirty="0">
                <a:solidFill>
                  <a:srgbClr val="252920"/>
                </a:solidFill>
                <a:latin typeface="Calibri"/>
                <a:cs typeface="Calibri"/>
              </a:rPr>
              <a:t>où</a:t>
            </a:r>
            <a:r>
              <a:rPr sz="35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54" dirty="0">
                <a:solidFill>
                  <a:srgbClr val="252920"/>
                </a:solidFill>
                <a:latin typeface="Calibri"/>
                <a:cs typeface="Calibri"/>
              </a:rPr>
              <a:t>lycéens</a:t>
            </a:r>
            <a:r>
              <a:rPr sz="35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10" dirty="0">
                <a:solidFill>
                  <a:srgbClr val="252920"/>
                </a:solidFill>
                <a:latin typeface="Calibri"/>
                <a:cs typeface="Calibri"/>
              </a:rPr>
              <a:t>et</a:t>
            </a:r>
            <a:r>
              <a:rPr sz="35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95" dirty="0">
                <a:solidFill>
                  <a:srgbClr val="252920"/>
                </a:solidFill>
                <a:latin typeface="Calibri"/>
                <a:cs typeface="Calibri"/>
              </a:rPr>
              <a:t>étudiants</a:t>
            </a:r>
            <a:r>
              <a:rPr sz="350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45" dirty="0">
                <a:solidFill>
                  <a:srgbClr val="252920"/>
                </a:solidFill>
                <a:latin typeface="Calibri"/>
                <a:cs typeface="Calibri"/>
              </a:rPr>
              <a:t>travailleront  </a:t>
            </a:r>
            <a:r>
              <a:rPr sz="3500" spc="254" dirty="0">
                <a:solidFill>
                  <a:srgbClr val="252920"/>
                </a:solidFill>
                <a:latin typeface="Calibri"/>
                <a:cs typeface="Calibri"/>
              </a:rPr>
              <a:t>ensemble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500" spc="340" dirty="0">
                <a:solidFill>
                  <a:srgbClr val="252920"/>
                </a:solidFill>
                <a:latin typeface="Calibri"/>
                <a:cs typeface="Calibri"/>
              </a:rPr>
              <a:t>Des</a:t>
            </a:r>
            <a:r>
              <a:rPr sz="3500" spc="-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90" dirty="0">
                <a:solidFill>
                  <a:srgbClr val="252920"/>
                </a:solidFill>
                <a:latin typeface="Calibri"/>
                <a:cs typeface="Calibri"/>
              </a:rPr>
              <a:t>projets</a:t>
            </a:r>
            <a:r>
              <a:rPr sz="35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70" dirty="0">
                <a:solidFill>
                  <a:srgbClr val="252920"/>
                </a:solidFill>
                <a:latin typeface="Calibri"/>
                <a:cs typeface="Calibri"/>
              </a:rPr>
              <a:t>liés</a:t>
            </a:r>
            <a:r>
              <a:rPr sz="35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25" dirty="0">
                <a:solidFill>
                  <a:srgbClr val="252920"/>
                </a:solidFill>
                <a:latin typeface="Calibri"/>
                <a:cs typeface="Calibri"/>
              </a:rPr>
              <a:t>à</a:t>
            </a:r>
            <a:r>
              <a:rPr sz="35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35" dirty="0">
                <a:solidFill>
                  <a:srgbClr val="252920"/>
                </a:solidFill>
                <a:latin typeface="Calibri"/>
                <a:cs typeface="Calibri"/>
              </a:rPr>
              <a:t>l'aide</a:t>
            </a:r>
            <a:r>
              <a:rPr sz="35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25" dirty="0">
                <a:solidFill>
                  <a:srgbClr val="252920"/>
                </a:solidFill>
                <a:latin typeface="Calibri"/>
                <a:cs typeface="Calibri"/>
              </a:rPr>
              <a:t>à</a:t>
            </a:r>
            <a:r>
              <a:rPr sz="35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35" dirty="0">
                <a:solidFill>
                  <a:srgbClr val="252920"/>
                </a:solidFill>
                <a:latin typeface="Calibri"/>
                <a:cs typeface="Calibri"/>
              </a:rPr>
              <a:t>l'orientation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500" spc="340" dirty="0">
                <a:solidFill>
                  <a:srgbClr val="252920"/>
                </a:solidFill>
                <a:latin typeface="Calibri"/>
                <a:cs typeface="Calibri"/>
              </a:rPr>
              <a:t>Des</a:t>
            </a:r>
            <a:r>
              <a:rPr sz="350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90" dirty="0">
                <a:solidFill>
                  <a:srgbClr val="252920"/>
                </a:solidFill>
                <a:latin typeface="Calibri"/>
                <a:cs typeface="Calibri"/>
              </a:rPr>
              <a:t>projets</a:t>
            </a:r>
            <a:r>
              <a:rPr sz="350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20" dirty="0">
                <a:solidFill>
                  <a:srgbClr val="252920"/>
                </a:solidFill>
                <a:latin typeface="Calibri"/>
                <a:cs typeface="Calibri"/>
              </a:rPr>
              <a:t>axant</a:t>
            </a:r>
            <a:r>
              <a:rPr sz="350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85" dirty="0">
                <a:solidFill>
                  <a:srgbClr val="252920"/>
                </a:solidFill>
                <a:latin typeface="Calibri"/>
                <a:cs typeface="Calibri"/>
              </a:rPr>
              <a:t>leurs</a:t>
            </a:r>
            <a:r>
              <a:rPr sz="350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25" dirty="0">
                <a:solidFill>
                  <a:srgbClr val="252920"/>
                </a:solidFill>
                <a:latin typeface="Calibri"/>
                <a:cs typeface="Calibri"/>
              </a:rPr>
              <a:t>actions</a:t>
            </a:r>
            <a:r>
              <a:rPr sz="350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15" dirty="0">
                <a:solidFill>
                  <a:srgbClr val="252920"/>
                </a:solidFill>
                <a:latin typeface="Calibri"/>
                <a:cs typeface="Calibri"/>
              </a:rPr>
              <a:t>sur</a:t>
            </a:r>
            <a:r>
              <a:rPr sz="350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75" dirty="0">
                <a:solidFill>
                  <a:srgbClr val="252920"/>
                </a:solidFill>
                <a:latin typeface="Calibri"/>
                <a:cs typeface="Calibri"/>
              </a:rPr>
              <a:t>l'immersion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6532" y="1784136"/>
            <a:ext cx="378686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85" dirty="0" err="1">
                <a:latin typeface="Calibri"/>
                <a:cs typeface="Calibri"/>
              </a:rPr>
              <a:t>Projet</a:t>
            </a:r>
            <a:r>
              <a:rPr lang="fr-FR" sz="3000" b="1" spc="185" dirty="0">
                <a:latin typeface="Calibri"/>
                <a:cs typeface="Calibri"/>
              </a:rPr>
              <a:t>s</a:t>
            </a:r>
            <a:r>
              <a:rPr sz="3000" b="1" spc="-75" dirty="0">
                <a:latin typeface="Calibri"/>
                <a:cs typeface="Calibri"/>
              </a:rPr>
              <a:t> </a:t>
            </a:r>
            <a:r>
              <a:rPr sz="3000" b="1" spc="330" dirty="0">
                <a:latin typeface="Calibri"/>
                <a:cs typeface="Calibri"/>
              </a:rPr>
              <a:t>RITM-BFC</a:t>
            </a:r>
            <a:endParaRPr sz="3000" b="1" dirty="0">
              <a:latin typeface="Calibri"/>
              <a:cs typeface="Calibri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8001000" y="1529051"/>
            <a:ext cx="2628899" cy="1438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4872" y="1663701"/>
            <a:ext cx="11403330" cy="7029450"/>
          </a:xfrm>
          <a:custGeom>
            <a:avLst/>
            <a:gdLst/>
            <a:ahLst/>
            <a:cxnLst/>
            <a:rect l="l" t="t" r="r" b="b"/>
            <a:pathLst>
              <a:path w="11403330" h="7029450">
                <a:moveTo>
                  <a:pt x="0" y="0"/>
                </a:moveTo>
                <a:lnTo>
                  <a:pt x="11403127" y="0"/>
                </a:lnTo>
                <a:lnTo>
                  <a:pt x="11403127" y="7029449"/>
                </a:lnTo>
                <a:lnTo>
                  <a:pt x="0" y="70294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5398" y="1495412"/>
            <a:ext cx="5567045" cy="1797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</a:pPr>
            <a:r>
              <a:rPr sz="5000" spc="440" dirty="0"/>
              <a:t>Projets </a:t>
            </a:r>
            <a:r>
              <a:rPr sz="5000" spc="459" dirty="0"/>
              <a:t>communs  </a:t>
            </a:r>
            <a:r>
              <a:rPr sz="5000" spc="445" dirty="0"/>
              <a:t>lycées </a:t>
            </a:r>
            <a:r>
              <a:rPr sz="5000" spc="365" dirty="0"/>
              <a:t>-</a:t>
            </a:r>
            <a:r>
              <a:rPr sz="5000" spc="-705" dirty="0"/>
              <a:t> </a:t>
            </a:r>
            <a:r>
              <a:rPr sz="5000" spc="345" dirty="0"/>
              <a:t>université</a:t>
            </a:r>
            <a:endParaRPr sz="5000"/>
          </a:p>
        </p:txBody>
      </p:sp>
      <p:sp>
        <p:nvSpPr>
          <p:cNvPr id="5" name="object 5"/>
          <p:cNvSpPr/>
          <p:nvPr/>
        </p:nvSpPr>
        <p:spPr>
          <a:xfrm>
            <a:off x="7410450" y="2660990"/>
            <a:ext cx="228599" cy="228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0450" y="4882735"/>
            <a:ext cx="228599" cy="22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10450" y="6484813"/>
            <a:ext cx="228599" cy="22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33419" y="2413344"/>
            <a:ext cx="9352915" cy="1113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90"/>
              </a:spcBef>
            </a:pPr>
            <a:r>
              <a:rPr sz="3050" spc="215" dirty="0">
                <a:solidFill>
                  <a:srgbClr val="252920"/>
                </a:solidFill>
                <a:latin typeface="Calibri"/>
                <a:cs typeface="Calibri"/>
              </a:rPr>
              <a:t>Dynamiser </a:t>
            </a:r>
            <a:r>
              <a:rPr sz="3050" spc="210" dirty="0">
                <a:solidFill>
                  <a:srgbClr val="252920"/>
                </a:solidFill>
                <a:latin typeface="Calibri"/>
                <a:cs typeface="Calibri"/>
              </a:rPr>
              <a:t>les </a:t>
            </a:r>
            <a:r>
              <a:rPr sz="3050" spc="160" dirty="0">
                <a:solidFill>
                  <a:srgbClr val="252920"/>
                </a:solidFill>
                <a:latin typeface="Calibri"/>
                <a:cs typeface="Calibri"/>
              </a:rPr>
              <a:t>relations </a:t>
            </a:r>
            <a:r>
              <a:rPr sz="3050" spc="180" dirty="0">
                <a:solidFill>
                  <a:srgbClr val="252920"/>
                </a:solidFill>
                <a:latin typeface="Calibri"/>
                <a:cs typeface="Calibri"/>
              </a:rPr>
              <a:t>entre </a:t>
            </a:r>
            <a:r>
              <a:rPr sz="3050" spc="185" dirty="0">
                <a:solidFill>
                  <a:srgbClr val="252920"/>
                </a:solidFill>
                <a:latin typeface="Calibri"/>
                <a:cs typeface="Calibri"/>
              </a:rPr>
              <a:t>étudiants </a:t>
            </a:r>
            <a:r>
              <a:rPr sz="3050" spc="210" dirty="0">
                <a:solidFill>
                  <a:srgbClr val="252920"/>
                </a:solidFill>
                <a:latin typeface="Calibri"/>
                <a:cs typeface="Calibri"/>
              </a:rPr>
              <a:t>actuels </a:t>
            </a:r>
            <a:r>
              <a:rPr sz="3050" spc="190" dirty="0">
                <a:solidFill>
                  <a:srgbClr val="252920"/>
                </a:solidFill>
                <a:latin typeface="Calibri"/>
                <a:cs typeface="Calibri"/>
              </a:rPr>
              <a:t>et  </a:t>
            </a:r>
            <a:r>
              <a:rPr sz="3050" spc="135" dirty="0" err="1">
                <a:solidFill>
                  <a:srgbClr val="252920"/>
                </a:solidFill>
                <a:latin typeface="Calibri"/>
                <a:cs typeface="Calibri"/>
              </a:rPr>
              <a:t>futurs</a:t>
            </a:r>
            <a:r>
              <a:rPr lang="fr-FR" sz="3050" spc="135" dirty="0">
                <a:solidFill>
                  <a:srgbClr val="252920"/>
                </a:solidFill>
                <a:latin typeface="Calibri"/>
                <a:cs typeface="Calibri"/>
              </a:rPr>
              <a:t> –Bac techno </a:t>
            </a:r>
            <a:r>
              <a:rPr lang="fr-FR" sz="3050" b="1" spc="135" dirty="0">
                <a:solidFill>
                  <a:srgbClr val="252920"/>
                </a:solidFill>
                <a:latin typeface="Calibri"/>
                <a:cs typeface="Calibri"/>
              </a:rPr>
              <a:t>(IUT Dijon Auxerre)</a:t>
            </a:r>
            <a:endParaRPr sz="3050" b="1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33419" y="4710489"/>
            <a:ext cx="9363075" cy="3179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170" dirty="0">
                <a:solidFill>
                  <a:srgbClr val="252920"/>
                </a:solidFill>
                <a:latin typeface="Calibri"/>
                <a:cs typeface="Calibri"/>
              </a:rPr>
              <a:t>Antiquité</a:t>
            </a:r>
            <a:r>
              <a:rPr sz="305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260" dirty="0">
                <a:solidFill>
                  <a:srgbClr val="252920"/>
                </a:solidFill>
                <a:latin typeface="Calibri"/>
                <a:cs typeface="Calibri"/>
              </a:rPr>
              <a:t>3.0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-210" dirty="0">
                <a:solidFill>
                  <a:srgbClr val="252920"/>
                </a:solidFill>
                <a:latin typeface="Calibri"/>
                <a:cs typeface="Calibri"/>
              </a:rPr>
              <a:t>: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185" dirty="0">
                <a:solidFill>
                  <a:srgbClr val="252920"/>
                </a:solidFill>
                <a:latin typeface="Calibri"/>
                <a:cs typeface="Calibri"/>
              </a:rPr>
              <a:t>remettre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145" dirty="0">
                <a:solidFill>
                  <a:srgbClr val="252920"/>
                </a:solidFill>
                <a:latin typeface="Calibri"/>
                <a:cs typeface="Calibri"/>
              </a:rPr>
              <a:t>l'Antiquité</a:t>
            </a:r>
            <a:r>
              <a:rPr sz="305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220" dirty="0" err="1">
                <a:solidFill>
                  <a:srgbClr val="252920"/>
                </a:solidFill>
                <a:latin typeface="Calibri"/>
                <a:cs typeface="Calibri"/>
              </a:rPr>
              <a:t>en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135" dirty="0" err="1">
                <a:solidFill>
                  <a:srgbClr val="252920"/>
                </a:solidFill>
                <a:latin typeface="Calibri"/>
                <a:cs typeface="Calibri"/>
              </a:rPr>
              <a:t>jeu</a:t>
            </a:r>
            <a:r>
              <a:rPr lang="fr-FR" sz="3050" spc="1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lang="fr-FR" sz="3050" b="1" spc="135" dirty="0">
                <a:solidFill>
                  <a:srgbClr val="252920"/>
                </a:solidFill>
                <a:latin typeface="Calibri"/>
                <a:cs typeface="Calibri"/>
              </a:rPr>
              <a:t>(UFR SHS)</a:t>
            </a:r>
            <a:endParaRPr sz="305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 dirty="0">
              <a:latin typeface="Calibri"/>
              <a:cs typeface="Calibri"/>
            </a:endParaRPr>
          </a:p>
          <a:p>
            <a:pPr marL="12700" marR="5080">
              <a:lnSpc>
                <a:spcPct val="117100"/>
              </a:lnSpc>
            </a:pPr>
            <a:r>
              <a:rPr sz="3050" spc="190" dirty="0">
                <a:solidFill>
                  <a:srgbClr val="252920"/>
                </a:solidFill>
                <a:latin typeface="Calibri"/>
                <a:cs typeface="Calibri"/>
              </a:rPr>
              <a:t>Sensibiliser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210" dirty="0">
                <a:solidFill>
                  <a:srgbClr val="252920"/>
                </a:solidFill>
                <a:latin typeface="Calibri"/>
                <a:cs typeface="Calibri"/>
              </a:rPr>
              <a:t>les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200" dirty="0">
                <a:solidFill>
                  <a:srgbClr val="252920"/>
                </a:solidFill>
                <a:latin typeface="Calibri"/>
                <a:cs typeface="Calibri"/>
              </a:rPr>
              <a:t>jeunes</a:t>
            </a:r>
            <a:r>
              <a:rPr sz="3050" spc="-2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190" dirty="0">
                <a:solidFill>
                  <a:srgbClr val="252920"/>
                </a:solidFill>
                <a:latin typeface="Calibri"/>
                <a:cs typeface="Calibri"/>
              </a:rPr>
              <a:t>et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175" dirty="0">
                <a:solidFill>
                  <a:srgbClr val="252920"/>
                </a:solidFill>
                <a:latin typeface="Calibri"/>
                <a:cs typeface="Calibri"/>
              </a:rPr>
              <a:t>surtout</a:t>
            </a:r>
            <a:r>
              <a:rPr sz="3050" spc="-2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210" dirty="0">
                <a:solidFill>
                  <a:srgbClr val="252920"/>
                </a:solidFill>
                <a:latin typeface="Calibri"/>
                <a:cs typeface="Calibri"/>
              </a:rPr>
              <a:t>les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200" dirty="0">
                <a:solidFill>
                  <a:srgbClr val="252920"/>
                </a:solidFill>
                <a:latin typeface="Calibri"/>
                <a:cs typeface="Calibri"/>
              </a:rPr>
              <a:t>jeunes</a:t>
            </a:r>
            <a:r>
              <a:rPr sz="3050" spc="-2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140" dirty="0">
                <a:solidFill>
                  <a:srgbClr val="252920"/>
                </a:solidFill>
                <a:latin typeface="Calibri"/>
                <a:cs typeface="Calibri"/>
              </a:rPr>
              <a:t>filles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225" dirty="0">
                <a:solidFill>
                  <a:srgbClr val="252920"/>
                </a:solidFill>
                <a:latin typeface="Calibri"/>
                <a:cs typeface="Calibri"/>
              </a:rPr>
              <a:t>aux  </a:t>
            </a:r>
            <a:r>
              <a:rPr sz="3050" spc="250" dirty="0">
                <a:solidFill>
                  <a:srgbClr val="252920"/>
                </a:solidFill>
                <a:latin typeface="Calibri"/>
                <a:cs typeface="Calibri"/>
              </a:rPr>
              <a:t>cursus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190" dirty="0">
                <a:solidFill>
                  <a:srgbClr val="252920"/>
                </a:solidFill>
                <a:latin typeface="Calibri"/>
                <a:cs typeface="Calibri"/>
              </a:rPr>
              <a:t>et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200" dirty="0">
                <a:solidFill>
                  <a:srgbClr val="252920"/>
                </a:solidFill>
                <a:latin typeface="Calibri"/>
                <a:cs typeface="Calibri"/>
              </a:rPr>
              <a:t>métiers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195" dirty="0">
                <a:solidFill>
                  <a:srgbClr val="252920"/>
                </a:solidFill>
                <a:latin typeface="Calibri"/>
                <a:cs typeface="Calibri"/>
              </a:rPr>
              <a:t>scientifiques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190" dirty="0">
                <a:solidFill>
                  <a:srgbClr val="252920"/>
                </a:solidFill>
                <a:latin typeface="Calibri"/>
                <a:cs typeface="Calibri"/>
              </a:rPr>
              <a:t>et</a:t>
            </a:r>
            <a:r>
              <a:rPr sz="3050" spc="-2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210" dirty="0" err="1">
                <a:solidFill>
                  <a:srgbClr val="252920"/>
                </a:solidFill>
                <a:latin typeface="Calibri"/>
                <a:cs typeface="Calibri"/>
              </a:rPr>
              <a:t>technologiques</a:t>
            </a:r>
            <a:r>
              <a:rPr lang="fr-FR" sz="3050" spc="21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lang="fr-FR" sz="3050" b="1" spc="210" dirty="0">
                <a:solidFill>
                  <a:srgbClr val="252920"/>
                </a:solidFill>
                <a:latin typeface="Calibri"/>
                <a:cs typeface="Calibri"/>
              </a:rPr>
              <a:t>(ESIREM)</a:t>
            </a:r>
            <a:endParaRPr sz="3050" b="1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9543" y="8283630"/>
            <a:ext cx="1724025" cy="1724025"/>
          </a:xfrm>
          <a:custGeom>
            <a:avLst/>
            <a:gdLst/>
            <a:ahLst/>
            <a:cxnLst/>
            <a:rect l="l" t="t" r="r" b="b"/>
            <a:pathLst>
              <a:path w="1724025" h="1724025">
                <a:moveTo>
                  <a:pt x="1724024" y="1724024"/>
                </a:moveTo>
                <a:lnTo>
                  <a:pt x="0" y="1724024"/>
                </a:lnTo>
                <a:lnTo>
                  <a:pt x="0" y="0"/>
                </a:lnTo>
                <a:lnTo>
                  <a:pt x="1724024" y="1724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/>
          <p:cNvSpPr/>
          <p:nvPr/>
        </p:nvSpPr>
        <p:spPr>
          <a:xfrm>
            <a:off x="795398" y="5829300"/>
            <a:ext cx="3787069" cy="2093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5398" y="1495415"/>
            <a:ext cx="5687695" cy="1797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</a:pPr>
            <a:r>
              <a:rPr sz="5000" spc="440" dirty="0"/>
              <a:t>Projets</a:t>
            </a:r>
            <a:r>
              <a:rPr sz="5000" spc="-125" dirty="0"/>
              <a:t> </a:t>
            </a:r>
            <a:r>
              <a:rPr sz="5000" spc="310" dirty="0"/>
              <a:t>liés</a:t>
            </a:r>
            <a:r>
              <a:rPr sz="5000" spc="-125" dirty="0"/>
              <a:t> </a:t>
            </a:r>
            <a:r>
              <a:rPr sz="5000" spc="345" dirty="0"/>
              <a:t>à</a:t>
            </a:r>
            <a:r>
              <a:rPr sz="5000" spc="-125" dirty="0"/>
              <a:t> </a:t>
            </a:r>
            <a:r>
              <a:rPr sz="5000" spc="225" dirty="0"/>
              <a:t>l'aide  </a:t>
            </a:r>
            <a:r>
              <a:rPr sz="5000" spc="345" dirty="0"/>
              <a:t>à</a:t>
            </a:r>
            <a:r>
              <a:rPr sz="5000" spc="-110" dirty="0"/>
              <a:t> </a:t>
            </a:r>
            <a:r>
              <a:rPr sz="5000" spc="265" dirty="0"/>
              <a:t>l'orientation</a:t>
            </a:r>
            <a:endParaRPr sz="5000"/>
          </a:p>
        </p:txBody>
      </p:sp>
      <p:sp>
        <p:nvSpPr>
          <p:cNvPr id="4" name="object 4"/>
          <p:cNvSpPr/>
          <p:nvPr/>
        </p:nvSpPr>
        <p:spPr>
          <a:xfrm>
            <a:off x="6884670" y="1638300"/>
            <a:ext cx="11403330" cy="7029450"/>
          </a:xfrm>
          <a:custGeom>
            <a:avLst/>
            <a:gdLst/>
            <a:ahLst/>
            <a:cxnLst/>
            <a:rect l="l" t="t" r="r" b="b"/>
            <a:pathLst>
              <a:path w="11403330" h="7029450">
                <a:moveTo>
                  <a:pt x="0" y="0"/>
                </a:moveTo>
                <a:lnTo>
                  <a:pt x="11403127" y="0"/>
                </a:lnTo>
                <a:lnTo>
                  <a:pt x="11403127" y="7029449"/>
                </a:lnTo>
                <a:lnTo>
                  <a:pt x="0" y="70294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0450" y="2851493"/>
            <a:ext cx="228599" cy="228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0450" y="4311238"/>
            <a:ext cx="228599" cy="22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10450" y="5437066"/>
            <a:ext cx="228599" cy="228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33419" y="2603844"/>
            <a:ext cx="8378181" cy="11097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90"/>
              </a:spcBef>
            </a:pPr>
            <a:r>
              <a:rPr lang="fr-FR" sz="3050" spc="210" dirty="0">
                <a:solidFill>
                  <a:srgbClr val="252920"/>
                </a:solidFill>
                <a:latin typeface="Calibri"/>
                <a:cs typeface="Calibri"/>
              </a:rPr>
              <a:t>Outil de positionnement CARDIE –</a:t>
            </a:r>
            <a:r>
              <a:rPr lang="fr-FR" sz="3050" b="1" spc="210" dirty="0">
                <a:solidFill>
                  <a:srgbClr val="252920"/>
                </a:solidFill>
                <a:latin typeface="Calibri"/>
                <a:cs typeface="Calibri"/>
              </a:rPr>
              <a:t>( UFR STAPS)</a:t>
            </a:r>
            <a:endParaRPr sz="3050" b="1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10450" y="6452708"/>
            <a:ext cx="228599" cy="22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33419" y="4138995"/>
            <a:ext cx="9749781" cy="263238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spc="245" dirty="0">
                <a:solidFill>
                  <a:srgbClr val="252920"/>
                </a:solidFill>
                <a:latin typeface="Calibri"/>
                <a:cs typeface="Calibri"/>
              </a:rPr>
              <a:t>Lien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210" dirty="0">
                <a:solidFill>
                  <a:srgbClr val="252920"/>
                </a:solidFill>
                <a:latin typeface="Calibri"/>
                <a:cs typeface="Calibri"/>
              </a:rPr>
              <a:t>-3/+3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220" dirty="0">
                <a:solidFill>
                  <a:srgbClr val="252920"/>
                </a:solidFill>
                <a:latin typeface="Calibri"/>
                <a:cs typeface="Calibri"/>
              </a:rPr>
              <a:t>en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110" dirty="0">
                <a:solidFill>
                  <a:srgbClr val="252920"/>
                </a:solidFill>
                <a:latin typeface="Calibri"/>
                <a:cs typeface="Calibri"/>
              </a:rPr>
              <a:t>lien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275" dirty="0">
                <a:solidFill>
                  <a:srgbClr val="252920"/>
                </a:solidFill>
                <a:latin typeface="Calibri"/>
                <a:cs typeface="Calibri"/>
              </a:rPr>
              <a:t>avec</a:t>
            </a:r>
            <a:r>
              <a:rPr sz="305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325" dirty="0" err="1">
                <a:solidFill>
                  <a:srgbClr val="252920"/>
                </a:solidFill>
                <a:latin typeface="Calibri"/>
                <a:cs typeface="Calibri"/>
              </a:rPr>
              <a:t>RéU</a:t>
            </a:r>
            <a:r>
              <a:rPr sz="3050" spc="325" dirty="0">
                <a:solidFill>
                  <a:srgbClr val="252920"/>
                </a:solidFill>
                <a:latin typeface="Calibri"/>
                <a:cs typeface="Calibri"/>
              </a:rPr>
              <a:t>-SI-SUP</a:t>
            </a:r>
            <a:r>
              <a:rPr lang="fr-FR" sz="3050" spc="3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lang="fr-FR" sz="3050" b="1" spc="325" dirty="0">
                <a:solidFill>
                  <a:srgbClr val="252920"/>
                </a:solidFill>
                <a:latin typeface="Calibri"/>
                <a:cs typeface="Calibri"/>
              </a:rPr>
              <a:t>(UFR SHS)</a:t>
            </a:r>
            <a:endParaRPr sz="305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2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50" spc="335" dirty="0">
                <a:solidFill>
                  <a:srgbClr val="252920"/>
                </a:solidFill>
                <a:latin typeface="Calibri"/>
                <a:cs typeface="Calibri"/>
              </a:rPr>
              <a:t>HORIZON</a:t>
            </a:r>
            <a:r>
              <a:rPr sz="305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420" dirty="0">
                <a:solidFill>
                  <a:srgbClr val="252920"/>
                </a:solidFill>
                <a:latin typeface="Calibri"/>
                <a:cs typeface="Calibri"/>
              </a:rPr>
              <a:t>SUP</a:t>
            </a:r>
            <a:r>
              <a:rPr lang="fr-FR" sz="3050" b="1" spc="420" dirty="0">
                <a:solidFill>
                  <a:srgbClr val="252920"/>
                </a:solidFill>
                <a:latin typeface="Calibri"/>
                <a:cs typeface="Calibri"/>
              </a:rPr>
              <a:t>(</a:t>
            </a:r>
            <a:r>
              <a:rPr lang="fr-FR" sz="3050" b="1" spc="420" dirty="0" err="1">
                <a:solidFill>
                  <a:srgbClr val="252920"/>
                </a:solidFill>
                <a:latin typeface="Calibri"/>
                <a:cs typeface="Calibri"/>
              </a:rPr>
              <a:t>Polytechnicum</a:t>
            </a:r>
            <a:r>
              <a:rPr lang="fr-FR" sz="3050" b="1" spc="420" dirty="0">
                <a:solidFill>
                  <a:srgbClr val="252920"/>
                </a:solidFill>
                <a:latin typeface="Calibri"/>
                <a:cs typeface="Calibri"/>
              </a:rPr>
              <a:t>)</a:t>
            </a:r>
            <a:endParaRPr sz="305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00" dirty="0">
              <a:latin typeface="Calibri"/>
              <a:cs typeface="Calibri"/>
            </a:endParaRPr>
          </a:p>
          <a:p>
            <a:pPr marL="12700" marR="70485">
              <a:lnSpc>
                <a:spcPct val="117100"/>
              </a:lnSpc>
            </a:pPr>
            <a:r>
              <a:rPr sz="3050" spc="490" dirty="0">
                <a:solidFill>
                  <a:srgbClr val="252920"/>
                </a:solidFill>
                <a:latin typeface="Calibri"/>
                <a:cs typeface="Calibri"/>
              </a:rPr>
              <a:t>CAP</a:t>
            </a:r>
            <a:r>
              <a:rPr sz="3050" spc="-4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spc="340" dirty="0">
                <a:solidFill>
                  <a:srgbClr val="252920"/>
                </a:solidFill>
                <a:latin typeface="Calibri"/>
                <a:cs typeface="Calibri"/>
              </a:rPr>
              <a:t>ORIENTATION</a:t>
            </a:r>
            <a:r>
              <a:rPr sz="3050" b="1" spc="3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lang="fr-FR" sz="3050" b="1" spc="340" dirty="0">
                <a:solidFill>
                  <a:srgbClr val="252920"/>
                </a:solidFill>
                <a:latin typeface="Calibri"/>
                <a:cs typeface="Calibri"/>
              </a:rPr>
              <a:t>(UFR</a:t>
            </a:r>
            <a:r>
              <a:rPr sz="3050" b="1" spc="18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050" b="1" spc="495" dirty="0">
                <a:solidFill>
                  <a:srgbClr val="252920"/>
                </a:solidFill>
                <a:latin typeface="Calibri"/>
                <a:cs typeface="Calibri"/>
              </a:rPr>
              <a:t>STAPS</a:t>
            </a:r>
            <a:r>
              <a:rPr lang="fr-FR" sz="3050" b="1" spc="495" dirty="0">
                <a:solidFill>
                  <a:srgbClr val="252920"/>
                </a:solidFill>
                <a:latin typeface="Calibri"/>
                <a:cs typeface="Calibri"/>
              </a:rPr>
              <a:t>)</a:t>
            </a:r>
            <a:endParaRPr sz="3050" b="1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9543" y="8283633"/>
            <a:ext cx="1724025" cy="1724025"/>
          </a:xfrm>
          <a:custGeom>
            <a:avLst/>
            <a:gdLst/>
            <a:ahLst/>
            <a:cxnLst/>
            <a:rect l="l" t="t" r="r" b="b"/>
            <a:pathLst>
              <a:path w="1724025" h="1724025">
                <a:moveTo>
                  <a:pt x="1724024" y="1724024"/>
                </a:moveTo>
                <a:lnTo>
                  <a:pt x="0" y="1724024"/>
                </a:lnTo>
                <a:lnTo>
                  <a:pt x="0" y="0"/>
                </a:lnTo>
                <a:lnTo>
                  <a:pt x="1724024" y="1724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795398" y="5829300"/>
            <a:ext cx="3787069" cy="2093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5398" y="1490956"/>
            <a:ext cx="4405630" cy="288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700"/>
              </a:lnSpc>
              <a:spcBef>
                <a:spcPts val="100"/>
              </a:spcBef>
            </a:pPr>
            <a:r>
              <a:rPr sz="5400" spc="475" dirty="0"/>
              <a:t>Projets </a:t>
            </a:r>
            <a:r>
              <a:rPr sz="5400" spc="335" dirty="0"/>
              <a:t>liés </a:t>
            </a:r>
            <a:r>
              <a:rPr sz="5400" spc="370" dirty="0"/>
              <a:t>à  </a:t>
            </a:r>
            <a:r>
              <a:rPr sz="5400" spc="330" dirty="0"/>
              <a:t>l'immersion</a:t>
            </a:r>
            <a:r>
              <a:rPr sz="5400" spc="-160" dirty="0"/>
              <a:t> </a:t>
            </a:r>
            <a:r>
              <a:rPr sz="5400" spc="370" dirty="0"/>
              <a:t>à  </a:t>
            </a:r>
            <a:r>
              <a:rPr sz="5400" spc="325" dirty="0"/>
              <a:t>l'université</a:t>
            </a:r>
            <a:endParaRPr sz="5400"/>
          </a:p>
        </p:txBody>
      </p:sp>
      <p:sp>
        <p:nvSpPr>
          <p:cNvPr id="4" name="object 4"/>
          <p:cNvSpPr/>
          <p:nvPr/>
        </p:nvSpPr>
        <p:spPr>
          <a:xfrm>
            <a:off x="229543" y="8283630"/>
            <a:ext cx="1724025" cy="1724025"/>
          </a:xfrm>
          <a:custGeom>
            <a:avLst/>
            <a:gdLst/>
            <a:ahLst/>
            <a:cxnLst/>
            <a:rect l="l" t="t" r="r" b="b"/>
            <a:pathLst>
              <a:path w="1724025" h="1724025">
                <a:moveTo>
                  <a:pt x="1724024" y="1724024"/>
                </a:moveTo>
                <a:lnTo>
                  <a:pt x="0" y="1724024"/>
                </a:lnTo>
                <a:lnTo>
                  <a:pt x="0" y="0"/>
                </a:lnTo>
                <a:lnTo>
                  <a:pt x="1724024" y="1724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84872" y="1663696"/>
            <a:ext cx="11403330" cy="8623300"/>
          </a:xfrm>
          <a:custGeom>
            <a:avLst/>
            <a:gdLst/>
            <a:ahLst/>
            <a:cxnLst/>
            <a:rect l="l" t="t" r="r" b="b"/>
            <a:pathLst>
              <a:path w="11403330" h="8623300">
                <a:moveTo>
                  <a:pt x="0" y="0"/>
                </a:moveTo>
                <a:lnTo>
                  <a:pt x="0" y="8623303"/>
                </a:lnTo>
                <a:lnTo>
                  <a:pt x="11403127" y="8623303"/>
                </a:lnTo>
                <a:lnTo>
                  <a:pt x="1140312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0450" y="3422993"/>
            <a:ext cx="228599" cy="228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10450" y="4120735"/>
            <a:ext cx="228599" cy="228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10450" y="5408485"/>
            <a:ext cx="228599" cy="22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0450" y="6071704"/>
            <a:ext cx="228599" cy="228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10450" y="7403038"/>
            <a:ext cx="228599" cy="22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875655" y="3021687"/>
            <a:ext cx="16536688" cy="6424964"/>
          </a:xfrm>
          <a:prstGeom prst="rect">
            <a:avLst/>
          </a:prstGeom>
        </p:spPr>
        <p:txBody>
          <a:bodyPr vert="horz" wrap="square" lIns="0" tIns="244475" rIns="0" bIns="0" rtlCol="0">
            <a:spAutoFit/>
          </a:bodyPr>
          <a:lstStyle/>
          <a:p>
            <a:pPr marL="7370445">
              <a:lnSpc>
                <a:spcPct val="100000"/>
              </a:lnSpc>
              <a:spcBef>
                <a:spcPts val="1925"/>
              </a:spcBef>
            </a:pPr>
            <a:r>
              <a:rPr spc="180" dirty="0" err="1"/>
              <a:t>MaTh.en.Jeans</a:t>
            </a:r>
            <a:r>
              <a:rPr lang="fr-FR" spc="180" dirty="0"/>
              <a:t> </a:t>
            </a:r>
            <a:r>
              <a:rPr lang="fr-FR" b="1" spc="180" dirty="0"/>
              <a:t>(UFR sciences et techniques)</a:t>
            </a:r>
            <a:endParaRPr b="1" spc="180" dirty="0"/>
          </a:p>
          <a:p>
            <a:pPr marL="7370445" marR="1112520">
              <a:lnSpc>
                <a:spcPct val="117100"/>
              </a:lnSpc>
              <a:spcBef>
                <a:spcPts val="1210"/>
              </a:spcBef>
            </a:pPr>
            <a:r>
              <a:rPr spc="275" dirty="0" err="1"/>
              <a:t>Accompagner</a:t>
            </a:r>
            <a:r>
              <a:rPr spc="-30" dirty="0"/>
              <a:t> </a:t>
            </a:r>
            <a:r>
              <a:rPr spc="280" dirty="0"/>
              <a:t>des</a:t>
            </a:r>
            <a:r>
              <a:rPr spc="-25" dirty="0"/>
              <a:t> </a:t>
            </a:r>
            <a:r>
              <a:rPr spc="235" dirty="0"/>
              <a:t>lycéens</a:t>
            </a:r>
            <a:r>
              <a:rPr spc="-30" dirty="0"/>
              <a:t> </a:t>
            </a:r>
            <a:r>
              <a:rPr spc="245" dirty="0"/>
              <a:t>dans</a:t>
            </a:r>
            <a:r>
              <a:rPr spc="-30" dirty="0"/>
              <a:t> </a:t>
            </a:r>
            <a:r>
              <a:rPr spc="110" dirty="0"/>
              <a:t>la  </a:t>
            </a:r>
            <a:r>
              <a:rPr spc="160" dirty="0"/>
              <a:t>préparation</a:t>
            </a:r>
            <a:r>
              <a:rPr spc="-25" dirty="0"/>
              <a:t> </a:t>
            </a:r>
            <a:r>
              <a:rPr spc="195" dirty="0"/>
              <a:t>du</a:t>
            </a:r>
            <a:r>
              <a:rPr spc="-25" dirty="0"/>
              <a:t> </a:t>
            </a:r>
            <a:r>
              <a:rPr spc="200" dirty="0"/>
              <a:t>Grand</a:t>
            </a:r>
            <a:r>
              <a:rPr spc="-20" dirty="0"/>
              <a:t> </a:t>
            </a:r>
            <a:r>
              <a:rPr spc="150" dirty="0"/>
              <a:t>Oral</a:t>
            </a:r>
            <a:r>
              <a:rPr lang="fr-FR" spc="-25" dirty="0"/>
              <a:t>/</a:t>
            </a:r>
            <a:r>
              <a:rPr spc="-20" dirty="0"/>
              <a:t> </a:t>
            </a:r>
            <a:r>
              <a:rPr spc="175" dirty="0" err="1"/>
              <a:t>Métierama</a:t>
            </a:r>
            <a:r>
              <a:rPr lang="fr-FR" spc="175" dirty="0"/>
              <a:t>- </a:t>
            </a:r>
            <a:r>
              <a:rPr lang="fr-FR" b="1" spc="175" dirty="0"/>
              <a:t>(IUT le Creusot) </a:t>
            </a:r>
            <a:endParaRPr b="1" spc="175" dirty="0"/>
          </a:p>
          <a:p>
            <a:pPr marL="7370445">
              <a:lnSpc>
                <a:spcPct val="100000"/>
              </a:lnSpc>
              <a:spcBef>
                <a:spcPts val="2195"/>
              </a:spcBef>
            </a:pPr>
            <a:r>
              <a:rPr spc="180" dirty="0"/>
              <a:t>Sensibilisation </a:t>
            </a:r>
            <a:r>
              <a:rPr spc="225" dirty="0"/>
              <a:t>aux </a:t>
            </a:r>
            <a:r>
              <a:rPr spc="145" dirty="0" err="1"/>
              <a:t>filières</a:t>
            </a:r>
            <a:r>
              <a:rPr spc="-484" dirty="0"/>
              <a:t> </a:t>
            </a:r>
            <a:r>
              <a:rPr lang="fr-FR" spc="-484" dirty="0"/>
              <a:t> </a:t>
            </a:r>
            <a:r>
              <a:rPr b="1" spc="330" dirty="0"/>
              <a:t>(</a:t>
            </a:r>
            <a:r>
              <a:rPr lang="fr-FR" b="1" spc="330" dirty="0"/>
              <a:t>UFR </a:t>
            </a:r>
            <a:r>
              <a:rPr b="1" spc="330" dirty="0"/>
              <a:t>STAPS</a:t>
            </a:r>
            <a:r>
              <a:rPr lang="fr-FR" b="1" spc="330" dirty="0"/>
              <a:t>-INSERM</a:t>
            </a:r>
            <a:r>
              <a:rPr b="1" spc="330" dirty="0"/>
              <a:t>)</a:t>
            </a:r>
          </a:p>
          <a:p>
            <a:pPr marL="7370445" marR="5080">
              <a:lnSpc>
                <a:spcPct val="117100"/>
              </a:lnSpc>
              <a:spcBef>
                <a:spcPts val="1690"/>
              </a:spcBef>
            </a:pPr>
            <a:r>
              <a:rPr spc="160" dirty="0"/>
              <a:t>Faciliter</a:t>
            </a:r>
            <a:r>
              <a:rPr spc="-20" dirty="0"/>
              <a:t> </a:t>
            </a:r>
            <a:r>
              <a:rPr spc="110" dirty="0"/>
              <a:t>la</a:t>
            </a:r>
            <a:r>
              <a:rPr spc="-15" dirty="0"/>
              <a:t> </a:t>
            </a:r>
            <a:r>
              <a:rPr spc="200" dirty="0"/>
              <a:t>réussite</a:t>
            </a:r>
            <a:r>
              <a:rPr spc="-15" dirty="0"/>
              <a:t> </a:t>
            </a:r>
            <a:r>
              <a:rPr spc="190" dirty="0"/>
              <a:t>et</a:t>
            </a:r>
            <a:r>
              <a:rPr spc="-15" dirty="0"/>
              <a:t> </a:t>
            </a:r>
            <a:r>
              <a:rPr spc="125" dirty="0"/>
              <a:t>l'orientation</a:t>
            </a:r>
            <a:r>
              <a:rPr spc="-15" dirty="0"/>
              <a:t> </a:t>
            </a:r>
            <a:r>
              <a:rPr spc="280" dirty="0"/>
              <a:t>des</a:t>
            </a:r>
            <a:r>
              <a:rPr spc="-15" dirty="0"/>
              <a:t> </a:t>
            </a:r>
            <a:r>
              <a:rPr spc="235" dirty="0"/>
              <a:t>lycéens</a:t>
            </a:r>
            <a:r>
              <a:rPr spc="-15" dirty="0"/>
              <a:t> </a:t>
            </a:r>
            <a:r>
              <a:rPr spc="245" dirty="0"/>
              <a:t>vers  </a:t>
            </a:r>
            <a:r>
              <a:rPr spc="145" dirty="0"/>
              <a:t>l'université </a:t>
            </a:r>
            <a:r>
              <a:rPr b="1" spc="250" dirty="0"/>
              <a:t>(UFR</a:t>
            </a:r>
            <a:r>
              <a:rPr b="1" spc="-195" dirty="0"/>
              <a:t> </a:t>
            </a:r>
            <a:r>
              <a:rPr b="1" spc="250" dirty="0"/>
              <a:t>Langues)</a:t>
            </a:r>
          </a:p>
          <a:p>
            <a:pPr marL="7370445" marR="675005">
              <a:lnSpc>
                <a:spcPct val="117100"/>
              </a:lnSpc>
              <a:spcBef>
                <a:spcPts val="1515"/>
              </a:spcBef>
            </a:pPr>
            <a:r>
              <a:rPr spc="175" dirty="0"/>
              <a:t>Interroger </a:t>
            </a:r>
            <a:r>
              <a:rPr spc="210" dirty="0"/>
              <a:t>les </a:t>
            </a:r>
            <a:r>
              <a:rPr spc="204" dirty="0"/>
              <a:t>attentes </a:t>
            </a:r>
            <a:r>
              <a:rPr spc="240" dirty="0"/>
              <a:t>de </a:t>
            </a:r>
            <a:r>
              <a:rPr spc="130" dirty="0"/>
              <a:t>fin </a:t>
            </a:r>
            <a:r>
              <a:rPr spc="195" dirty="0"/>
              <a:t>du </a:t>
            </a:r>
            <a:r>
              <a:rPr spc="215" dirty="0"/>
              <a:t>secondaire </a:t>
            </a:r>
            <a:r>
              <a:rPr spc="190" dirty="0"/>
              <a:t>et  </a:t>
            </a:r>
            <a:r>
              <a:rPr spc="210" dirty="0"/>
              <a:t>celles</a:t>
            </a:r>
            <a:r>
              <a:rPr spc="-35" dirty="0"/>
              <a:t> </a:t>
            </a:r>
            <a:r>
              <a:rPr spc="195" dirty="0"/>
              <a:t>du</a:t>
            </a:r>
            <a:r>
              <a:rPr spc="-30" dirty="0"/>
              <a:t> </a:t>
            </a:r>
            <a:r>
              <a:rPr spc="175" dirty="0"/>
              <a:t>premier</a:t>
            </a:r>
            <a:r>
              <a:rPr spc="-30" dirty="0"/>
              <a:t> </a:t>
            </a:r>
            <a:r>
              <a:rPr spc="240" dirty="0"/>
              <a:t>cycle</a:t>
            </a:r>
            <a:r>
              <a:rPr spc="-30" dirty="0"/>
              <a:t> </a:t>
            </a:r>
            <a:r>
              <a:rPr spc="155" dirty="0"/>
              <a:t>universitaire</a:t>
            </a:r>
            <a:r>
              <a:rPr spc="-30" dirty="0"/>
              <a:t> </a:t>
            </a:r>
            <a:r>
              <a:rPr b="1" spc="175" dirty="0"/>
              <a:t>(IUT</a:t>
            </a:r>
            <a:r>
              <a:rPr b="1" spc="-30" dirty="0"/>
              <a:t> </a:t>
            </a:r>
            <a:r>
              <a:rPr b="1" spc="140" dirty="0"/>
              <a:t>Dijon</a:t>
            </a:r>
            <a:r>
              <a:rPr b="1" spc="-35" dirty="0"/>
              <a:t> </a:t>
            </a:r>
            <a:r>
              <a:rPr b="1" spc="-145" dirty="0"/>
              <a:t>/  </a:t>
            </a:r>
            <a:r>
              <a:rPr b="1" spc="185" dirty="0"/>
              <a:t>Auxerre)</a:t>
            </a:r>
          </a:p>
        </p:txBody>
      </p:sp>
      <p:sp>
        <p:nvSpPr>
          <p:cNvPr id="12" name="object 15"/>
          <p:cNvSpPr/>
          <p:nvPr/>
        </p:nvSpPr>
        <p:spPr>
          <a:xfrm>
            <a:off x="795398" y="5829300"/>
            <a:ext cx="3787069" cy="2093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61539" y="0"/>
            <a:ext cx="842646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1028700"/>
            <a:ext cx="9705975" cy="8229600"/>
          </a:xfrm>
          <a:custGeom>
            <a:avLst/>
            <a:gdLst/>
            <a:ahLst/>
            <a:cxnLst/>
            <a:rect l="l" t="t" r="r" b="b"/>
            <a:pathLst>
              <a:path w="9705975" h="8229600">
                <a:moveTo>
                  <a:pt x="0" y="0"/>
                </a:moveTo>
                <a:lnTo>
                  <a:pt x="9705974" y="0"/>
                </a:lnTo>
                <a:lnTo>
                  <a:pt x="9705974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96117" y="7890283"/>
            <a:ext cx="1514474" cy="923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84683" y="1736387"/>
            <a:ext cx="7298055" cy="21380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ts val="8480"/>
              </a:lnSpc>
              <a:spcBef>
                <a:spcPts val="114"/>
              </a:spcBef>
            </a:pPr>
            <a:r>
              <a:rPr sz="6800" spc="765" dirty="0">
                <a:solidFill>
                  <a:srgbClr val="EC7703"/>
                </a:solidFill>
              </a:rPr>
              <a:t>Temps</a:t>
            </a:r>
            <a:r>
              <a:rPr sz="6800" spc="-345" dirty="0">
                <a:solidFill>
                  <a:srgbClr val="EC7703"/>
                </a:solidFill>
              </a:rPr>
              <a:t> </a:t>
            </a:r>
            <a:r>
              <a:rPr sz="6800" spc="515" dirty="0" err="1">
                <a:solidFill>
                  <a:srgbClr val="EC7703"/>
                </a:solidFill>
              </a:rPr>
              <a:t>d'échange</a:t>
            </a:r>
            <a:r>
              <a:rPr sz="6800" spc="515" dirty="0">
                <a:solidFill>
                  <a:srgbClr val="EC7703"/>
                </a:solidFill>
              </a:rPr>
              <a:t>  </a:t>
            </a:r>
            <a:r>
              <a:rPr sz="6800" spc="355" dirty="0" err="1">
                <a:solidFill>
                  <a:srgbClr val="EC7703"/>
                </a:solidFill>
              </a:rPr>
              <a:t>libre</a:t>
            </a:r>
            <a:endParaRPr sz="6800" dirty="0"/>
          </a:p>
        </p:txBody>
      </p:sp>
      <p:sp>
        <p:nvSpPr>
          <p:cNvPr id="7" name="object 7"/>
          <p:cNvSpPr/>
          <p:nvPr/>
        </p:nvSpPr>
        <p:spPr>
          <a:xfrm>
            <a:off x="2402511" y="5931300"/>
            <a:ext cx="104774" cy="10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2511" y="6388500"/>
            <a:ext cx="104774" cy="10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2511" y="6845700"/>
            <a:ext cx="104774" cy="10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2511" y="7302900"/>
            <a:ext cx="104774" cy="104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04061" y="4208547"/>
            <a:ext cx="7771130" cy="333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b="1" spc="245" dirty="0">
                <a:solidFill>
                  <a:srgbClr val="EC7703"/>
                </a:solidFill>
                <a:latin typeface="Calibri"/>
                <a:cs typeface="Calibri"/>
              </a:rPr>
              <a:t>Prochaine</a:t>
            </a:r>
            <a:r>
              <a:rPr sz="3000" b="1" spc="-65" dirty="0">
                <a:solidFill>
                  <a:srgbClr val="EC7703"/>
                </a:solidFill>
                <a:latin typeface="Calibri"/>
                <a:cs typeface="Calibri"/>
              </a:rPr>
              <a:t> </a:t>
            </a:r>
            <a:r>
              <a:rPr sz="3000" b="1" spc="229" dirty="0">
                <a:solidFill>
                  <a:srgbClr val="EC7703"/>
                </a:solidFill>
                <a:latin typeface="Calibri"/>
                <a:cs typeface="Calibri"/>
              </a:rPr>
              <a:t>rencontre</a:t>
            </a:r>
            <a:r>
              <a:rPr sz="3000" b="1" spc="-65" dirty="0">
                <a:solidFill>
                  <a:srgbClr val="EC7703"/>
                </a:solidFill>
                <a:latin typeface="Calibri"/>
                <a:cs typeface="Calibri"/>
              </a:rPr>
              <a:t> </a:t>
            </a:r>
            <a:r>
              <a:rPr sz="3000" b="1" spc="150" dirty="0">
                <a:solidFill>
                  <a:srgbClr val="EC7703"/>
                </a:solidFill>
                <a:latin typeface="Calibri"/>
                <a:cs typeface="Calibri"/>
              </a:rPr>
              <a:t>le</a:t>
            </a:r>
            <a:r>
              <a:rPr sz="3000" b="1" spc="-65" dirty="0">
                <a:solidFill>
                  <a:srgbClr val="EC7703"/>
                </a:solidFill>
                <a:latin typeface="Calibri"/>
                <a:cs typeface="Calibri"/>
              </a:rPr>
              <a:t> </a:t>
            </a:r>
            <a:r>
              <a:rPr sz="3000" b="1" spc="540" dirty="0">
                <a:solidFill>
                  <a:srgbClr val="EC7703"/>
                </a:solidFill>
                <a:latin typeface="Calibri"/>
                <a:cs typeface="Calibri"/>
              </a:rPr>
              <a:t>03</a:t>
            </a:r>
            <a:r>
              <a:rPr sz="3000" b="1" spc="-65" dirty="0">
                <a:solidFill>
                  <a:srgbClr val="EC7703"/>
                </a:solidFill>
                <a:latin typeface="Calibri"/>
                <a:cs typeface="Calibri"/>
              </a:rPr>
              <a:t> </a:t>
            </a:r>
            <a:r>
              <a:rPr sz="3000" b="1" spc="260" dirty="0">
                <a:solidFill>
                  <a:srgbClr val="EC7703"/>
                </a:solidFill>
                <a:latin typeface="Calibri"/>
                <a:cs typeface="Calibri"/>
              </a:rPr>
              <a:t>décembre</a:t>
            </a:r>
            <a:r>
              <a:rPr sz="3000" b="1" spc="-65" dirty="0">
                <a:solidFill>
                  <a:srgbClr val="EC7703"/>
                </a:solidFill>
                <a:latin typeface="Calibri"/>
                <a:cs typeface="Calibri"/>
              </a:rPr>
              <a:t> </a:t>
            </a:r>
            <a:r>
              <a:rPr sz="3000" b="1" spc="355" dirty="0">
                <a:solidFill>
                  <a:srgbClr val="EC7703"/>
                </a:solidFill>
                <a:latin typeface="Calibri"/>
                <a:cs typeface="Calibri"/>
              </a:rPr>
              <a:t>2021  </a:t>
            </a:r>
            <a:r>
              <a:rPr sz="3000" b="1" spc="445" dirty="0">
                <a:solidFill>
                  <a:srgbClr val="EC7703"/>
                </a:solidFill>
                <a:latin typeface="Calibri"/>
                <a:cs typeface="Calibri"/>
              </a:rPr>
              <a:t>8h30</a:t>
            </a:r>
            <a:r>
              <a:rPr sz="3000" b="1" spc="-355" dirty="0">
                <a:solidFill>
                  <a:srgbClr val="EC7703"/>
                </a:solidFill>
                <a:latin typeface="Calibri"/>
                <a:cs typeface="Calibri"/>
              </a:rPr>
              <a:t> </a:t>
            </a:r>
            <a:r>
              <a:rPr sz="3000" b="1" spc="220" dirty="0">
                <a:solidFill>
                  <a:srgbClr val="EC7703"/>
                </a:solidFill>
                <a:latin typeface="Calibri"/>
                <a:cs typeface="Calibri"/>
              </a:rPr>
              <a:t>- </a:t>
            </a:r>
            <a:r>
              <a:rPr sz="3000" b="1" spc="195" dirty="0">
                <a:solidFill>
                  <a:srgbClr val="EC7703"/>
                </a:solidFill>
                <a:latin typeface="Calibri"/>
                <a:cs typeface="Calibri"/>
              </a:rPr>
              <a:t>12h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</a:pPr>
            <a:r>
              <a:rPr sz="2600" spc="190" dirty="0">
                <a:latin typeface="Calibri"/>
                <a:cs typeface="Calibri"/>
              </a:rPr>
              <a:t>Parcoursup</a:t>
            </a:r>
            <a:endParaRPr sz="2600">
              <a:latin typeface="Calibri"/>
              <a:cs typeface="Calibri"/>
            </a:endParaRPr>
          </a:p>
          <a:p>
            <a:pPr marL="573405" marR="795020">
              <a:lnSpc>
                <a:spcPct val="115399"/>
              </a:lnSpc>
            </a:pPr>
            <a:r>
              <a:rPr sz="2600" spc="320" dirty="0">
                <a:latin typeface="Calibri"/>
                <a:cs typeface="Calibri"/>
              </a:rPr>
              <a:t>Les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180" dirty="0">
                <a:latin typeface="Calibri"/>
                <a:cs typeface="Calibri"/>
              </a:rPr>
              <a:t>réformes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155" dirty="0">
                <a:latin typeface="Calibri"/>
                <a:cs typeface="Calibri"/>
              </a:rPr>
              <a:t>actuelles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290" dirty="0">
                <a:latin typeface="Calibri"/>
                <a:cs typeface="Calibri"/>
              </a:rPr>
              <a:t>(PASS-LAS,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60" dirty="0">
                <a:latin typeface="Calibri"/>
                <a:cs typeface="Calibri"/>
              </a:rPr>
              <a:t>BUT...)  </a:t>
            </a:r>
            <a:r>
              <a:rPr sz="2600" spc="320" dirty="0">
                <a:latin typeface="Calibri"/>
                <a:cs typeface="Calibri"/>
              </a:rPr>
              <a:t>Les </a:t>
            </a:r>
            <a:r>
              <a:rPr sz="2600" spc="175" dirty="0">
                <a:latin typeface="Calibri"/>
                <a:cs typeface="Calibri"/>
              </a:rPr>
              <a:t>nouveautés</a:t>
            </a:r>
            <a:r>
              <a:rPr sz="2600" spc="-375" dirty="0">
                <a:latin typeface="Calibri"/>
                <a:cs typeface="Calibri"/>
              </a:rPr>
              <a:t> </a:t>
            </a:r>
            <a:r>
              <a:rPr sz="2600" spc="265" dirty="0">
                <a:latin typeface="Calibri"/>
                <a:cs typeface="Calibri"/>
              </a:rPr>
              <a:t>2022</a:t>
            </a:r>
            <a:endParaRPr sz="2600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480"/>
              </a:spcBef>
            </a:pPr>
            <a:r>
              <a:rPr sz="2600" spc="185" dirty="0">
                <a:latin typeface="Calibri"/>
                <a:cs typeface="Calibri"/>
              </a:rPr>
              <a:t>Thématiques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170" dirty="0">
                <a:latin typeface="Calibri"/>
                <a:cs typeface="Calibri"/>
              </a:rPr>
              <a:t>souhaitées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130" dirty="0">
                <a:latin typeface="Calibri"/>
                <a:cs typeface="Calibri"/>
              </a:rPr>
              <a:t>par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170" dirty="0">
                <a:latin typeface="Calibri"/>
                <a:cs typeface="Calibri"/>
              </a:rPr>
              <a:t>les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195" dirty="0">
                <a:latin typeface="Calibri"/>
                <a:cs typeface="Calibri"/>
              </a:rPr>
              <a:t>lycées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13306" y="2112454"/>
            <a:ext cx="3600450" cy="414655"/>
          </a:xfrm>
          <a:custGeom>
            <a:avLst/>
            <a:gdLst/>
            <a:ahLst/>
            <a:cxnLst/>
            <a:rect l="l" t="t" r="r" b="b"/>
            <a:pathLst>
              <a:path w="3600450" h="414655">
                <a:moveTo>
                  <a:pt x="0" y="414635"/>
                </a:moveTo>
                <a:lnTo>
                  <a:pt x="3600449" y="414635"/>
                </a:lnTo>
                <a:lnTo>
                  <a:pt x="3600449" y="0"/>
                </a:lnTo>
                <a:lnTo>
                  <a:pt x="0" y="0"/>
                </a:lnTo>
                <a:lnTo>
                  <a:pt x="0" y="414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47070" y="6485983"/>
            <a:ext cx="3381375" cy="370205"/>
          </a:xfrm>
          <a:custGeom>
            <a:avLst/>
            <a:gdLst/>
            <a:ahLst/>
            <a:cxnLst/>
            <a:rect l="l" t="t" r="r" b="b"/>
            <a:pathLst>
              <a:path w="3381375" h="370204">
                <a:moveTo>
                  <a:pt x="0" y="369754"/>
                </a:moveTo>
                <a:lnTo>
                  <a:pt x="3381374" y="369754"/>
                </a:lnTo>
                <a:lnTo>
                  <a:pt x="3381374" y="0"/>
                </a:lnTo>
                <a:lnTo>
                  <a:pt x="0" y="0"/>
                </a:lnTo>
                <a:lnTo>
                  <a:pt x="0" y="369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47070" y="7627262"/>
            <a:ext cx="3381375" cy="2506980"/>
          </a:xfrm>
          <a:custGeom>
            <a:avLst/>
            <a:gdLst/>
            <a:ahLst/>
            <a:cxnLst/>
            <a:rect l="l" t="t" r="r" b="b"/>
            <a:pathLst>
              <a:path w="3381375" h="2506979">
                <a:moveTo>
                  <a:pt x="0" y="2506795"/>
                </a:moveTo>
                <a:lnTo>
                  <a:pt x="3381374" y="2506795"/>
                </a:lnTo>
                <a:lnTo>
                  <a:pt x="3381374" y="0"/>
                </a:lnTo>
                <a:lnTo>
                  <a:pt x="0" y="0"/>
                </a:lnTo>
                <a:lnTo>
                  <a:pt x="0" y="2506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1992" y="6485983"/>
            <a:ext cx="3209925" cy="370205"/>
          </a:xfrm>
          <a:custGeom>
            <a:avLst/>
            <a:gdLst/>
            <a:ahLst/>
            <a:cxnLst/>
            <a:rect l="l" t="t" r="r" b="b"/>
            <a:pathLst>
              <a:path w="3209925" h="370204">
                <a:moveTo>
                  <a:pt x="0" y="369754"/>
                </a:moveTo>
                <a:lnTo>
                  <a:pt x="3209924" y="369754"/>
                </a:lnTo>
                <a:lnTo>
                  <a:pt x="3209924" y="0"/>
                </a:lnTo>
                <a:lnTo>
                  <a:pt x="0" y="0"/>
                </a:lnTo>
                <a:lnTo>
                  <a:pt x="0" y="369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41992" y="7627262"/>
            <a:ext cx="3209925" cy="2506980"/>
          </a:xfrm>
          <a:custGeom>
            <a:avLst/>
            <a:gdLst/>
            <a:ahLst/>
            <a:cxnLst/>
            <a:rect l="l" t="t" r="r" b="b"/>
            <a:pathLst>
              <a:path w="3209925" h="2506979">
                <a:moveTo>
                  <a:pt x="0" y="2506795"/>
                </a:moveTo>
                <a:lnTo>
                  <a:pt x="3209924" y="2506795"/>
                </a:lnTo>
                <a:lnTo>
                  <a:pt x="3209924" y="0"/>
                </a:lnTo>
                <a:lnTo>
                  <a:pt x="0" y="0"/>
                </a:lnTo>
                <a:lnTo>
                  <a:pt x="0" y="25067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35347" y="555724"/>
            <a:ext cx="1000125" cy="990600"/>
          </a:xfrm>
          <a:custGeom>
            <a:avLst/>
            <a:gdLst/>
            <a:ahLst/>
            <a:cxnLst/>
            <a:rect l="l" t="t" r="r" b="b"/>
            <a:pathLst>
              <a:path w="1000125" h="990600">
                <a:moveTo>
                  <a:pt x="0" y="0"/>
                </a:moveTo>
                <a:lnTo>
                  <a:pt x="1000125" y="0"/>
                </a:lnTo>
                <a:lnTo>
                  <a:pt x="1000125" y="990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95105" y="2527089"/>
            <a:ext cx="4238625" cy="857250"/>
          </a:xfrm>
          <a:custGeom>
            <a:avLst/>
            <a:gdLst/>
            <a:ahLst/>
            <a:cxnLst/>
            <a:rect l="l" t="t" r="r" b="b"/>
            <a:pathLst>
              <a:path w="4238625" h="857250">
                <a:moveTo>
                  <a:pt x="0" y="0"/>
                </a:moveTo>
                <a:lnTo>
                  <a:pt x="4238407" y="0"/>
                </a:lnTo>
                <a:lnTo>
                  <a:pt x="4238407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27201" y="480707"/>
            <a:ext cx="12931140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50" spc="655" dirty="0"/>
              <a:t>Contacts</a:t>
            </a:r>
            <a:r>
              <a:rPr sz="5550" spc="-30" dirty="0"/>
              <a:t> </a:t>
            </a:r>
            <a:r>
              <a:rPr sz="5550" spc="409" dirty="0"/>
              <a:t>à</a:t>
            </a:r>
            <a:r>
              <a:rPr sz="5550" spc="-25" dirty="0"/>
              <a:t> </a:t>
            </a:r>
            <a:r>
              <a:rPr sz="5550" spc="430" dirty="0"/>
              <a:t>l'université</a:t>
            </a:r>
            <a:r>
              <a:rPr sz="5550" spc="-25" dirty="0"/>
              <a:t> </a:t>
            </a:r>
            <a:r>
              <a:rPr sz="5550" spc="470" dirty="0"/>
              <a:t>de</a:t>
            </a:r>
            <a:r>
              <a:rPr sz="5550" spc="-25" dirty="0"/>
              <a:t> </a:t>
            </a:r>
            <a:r>
              <a:rPr sz="5550" spc="620" dirty="0"/>
              <a:t>Bourgogne</a:t>
            </a:r>
            <a:endParaRPr sz="5550"/>
          </a:p>
        </p:txBody>
      </p:sp>
      <p:sp>
        <p:nvSpPr>
          <p:cNvPr id="11" name="object 11"/>
          <p:cNvSpPr/>
          <p:nvPr/>
        </p:nvSpPr>
        <p:spPr>
          <a:xfrm>
            <a:off x="5358142" y="6855737"/>
            <a:ext cx="3781425" cy="771525"/>
          </a:xfrm>
          <a:custGeom>
            <a:avLst/>
            <a:gdLst/>
            <a:ahLst/>
            <a:cxnLst/>
            <a:rect l="l" t="t" r="r" b="b"/>
            <a:pathLst>
              <a:path w="3781425" h="771525">
                <a:moveTo>
                  <a:pt x="0" y="0"/>
                </a:moveTo>
                <a:lnTo>
                  <a:pt x="3781418" y="0"/>
                </a:lnTo>
                <a:lnTo>
                  <a:pt x="3781418" y="771524"/>
                </a:lnTo>
                <a:lnTo>
                  <a:pt x="0" y="77152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50182" y="6855737"/>
            <a:ext cx="3781425" cy="771525"/>
          </a:xfrm>
          <a:custGeom>
            <a:avLst/>
            <a:gdLst/>
            <a:ahLst/>
            <a:cxnLst/>
            <a:rect l="l" t="t" r="r" b="b"/>
            <a:pathLst>
              <a:path w="3781425" h="771525">
                <a:moveTo>
                  <a:pt x="0" y="0"/>
                </a:moveTo>
                <a:lnTo>
                  <a:pt x="3781418" y="0"/>
                </a:lnTo>
                <a:lnTo>
                  <a:pt x="3781418" y="771524"/>
                </a:lnTo>
                <a:lnTo>
                  <a:pt x="0" y="77152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15114" y="2696734"/>
            <a:ext cx="23983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210" dirty="0">
                <a:solidFill>
                  <a:srgbClr val="FFFFFF"/>
                </a:solidFill>
                <a:latin typeface="Calibri"/>
                <a:cs typeface="Calibri"/>
              </a:rPr>
              <a:t>Sophie</a:t>
            </a:r>
            <a:r>
              <a:rPr sz="26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160" dirty="0">
                <a:solidFill>
                  <a:srgbClr val="FFFFFF"/>
                </a:solidFill>
                <a:latin typeface="Calibri"/>
                <a:cs typeface="Calibri"/>
              </a:rPr>
              <a:t>Morlaix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13384" y="7006384"/>
            <a:ext cx="975994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50" b="1" spc="49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650" b="1" spc="459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650" b="1" spc="38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650" b="1" spc="19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05027" y="7006384"/>
            <a:ext cx="2270125" cy="433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50" b="1" spc="285" dirty="0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r>
              <a:rPr sz="265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50" b="1" spc="185" dirty="0">
                <a:solidFill>
                  <a:srgbClr val="FFFFFF"/>
                </a:solidFill>
                <a:latin typeface="Calibri"/>
                <a:cs typeface="Calibri"/>
              </a:rPr>
              <a:t>internet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3306" y="3384339"/>
            <a:ext cx="3600450" cy="236641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250" spc="330" dirty="0">
                <a:latin typeface="Calibri"/>
                <a:cs typeface="Calibri"/>
              </a:rPr>
              <a:t>VP</a:t>
            </a:r>
            <a:endParaRPr sz="2250" dirty="0">
              <a:latin typeface="Calibri"/>
              <a:cs typeface="Calibri"/>
            </a:endParaRPr>
          </a:p>
          <a:p>
            <a:pPr marL="552450" marR="543560" algn="ctr">
              <a:lnSpc>
                <a:spcPct val="116500"/>
              </a:lnSpc>
            </a:pPr>
            <a:r>
              <a:rPr sz="2250" spc="150" dirty="0">
                <a:latin typeface="Calibri"/>
                <a:cs typeface="Calibri"/>
              </a:rPr>
              <a:t>f</a:t>
            </a:r>
            <a:r>
              <a:rPr sz="2250" spc="155" dirty="0">
                <a:latin typeface="Calibri"/>
                <a:cs typeface="Calibri"/>
              </a:rPr>
              <a:t>o</a:t>
            </a:r>
            <a:r>
              <a:rPr sz="2250" spc="50" dirty="0">
                <a:latin typeface="Calibri"/>
                <a:cs typeface="Calibri"/>
              </a:rPr>
              <a:t>r</a:t>
            </a:r>
            <a:r>
              <a:rPr sz="2250" spc="225" dirty="0">
                <a:latin typeface="Calibri"/>
                <a:cs typeface="Calibri"/>
              </a:rPr>
              <a:t>m</a:t>
            </a:r>
            <a:r>
              <a:rPr sz="2250" spc="140" dirty="0">
                <a:latin typeface="Calibri"/>
                <a:cs typeface="Calibri"/>
              </a:rPr>
              <a:t>a</a:t>
            </a:r>
            <a:r>
              <a:rPr sz="2250" spc="85" dirty="0">
                <a:latin typeface="Calibri"/>
                <a:cs typeface="Calibri"/>
              </a:rPr>
              <a:t>t</a:t>
            </a:r>
            <a:r>
              <a:rPr sz="2250" spc="5" dirty="0">
                <a:latin typeface="Calibri"/>
                <a:cs typeface="Calibri"/>
              </a:rPr>
              <a:t>i</a:t>
            </a:r>
            <a:r>
              <a:rPr sz="2250" spc="155" dirty="0">
                <a:latin typeface="Calibri"/>
                <a:cs typeface="Calibri"/>
              </a:rPr>
              <a:t>o</a:t>
            </a:r>
            <a:r>
              <a:rPr sz="2250" spc="120" dirty="0">
                <a:latin typeface="Calibri"/>
                <a:cs typeface="Calibri"/>
              </a:rPr>
              <a:t>n</a:t>
            </a:r>
            <a:r>
              <a:rPr sz="2250" spc="165" dirty="0">
                <a:latin typeface="Calibri"/>
                <a:cs typeface="Calibri"/>
              </a:rPr>
              <a:t>-</a:t>
            </a:r>
            <a:r>
              <a:rPr sz="2250" spc="5" dirty="0">
                <a:latin typeface="Calibri"/>
                <a:cs typeface="Calibri"/>
              </a:rPr>
              <a:t>li</a:t>
            </a:r>
            <a:r>
              <a:rPr sz="2250" spc="260" dirty="0">
                <a:latin typeface="Calibri"/>
                <a:cs typeface="Calibri"/>
              </a:rPr>
              <a:t>c</a:t>
            </a:r>
            <a:r>
              <a:rPr sz="2250" spc="180" dirty="0">
                <a:latin typeface="Calibri"/>
                <a:cs typeface="Calibri"/>
              </a:rPr>
              <a:t>e</a:t>
            </a:r>
            <a:r>
              <a:rPr sz="2250" spc="120" dirty="0">
                <a:latin typeface="Calibri"/>
                <a:cs typeface="Calibri"/>
              </a:rPr>
              <a:t>n</a:t>
            </a:r>
            <a:r>
              <a:rPr sz="2250" spc="260" dirty="0">
                <a:latin typeface="Calibri"/>
                <a:cs typeface="Calibri"/>
              </a:rPr>
              <a:t>c</a:t>
            </a:r>
            <a:r>
              <a:rPr sz="2250" spc="180" dirty="0">
                <a:latin typeface="Calibri"/>
                <a:cs typeface="Calibri"/>
              </a:rPr>
              <a:t>e</a:t>
            </a:r>
            <a:r>
              <a:rPr sz="2250" spc="185" dirty="0">
                <a:latin typeface="Calibri"/>
                <a:cs typeface="Calibri"/>
              </a:rPr>
              <a:t>s  </a:t>
            </a:r>
            <a:r>
              <a:rPr sz="2250" spc="135" dirty="0">
                <a:latin typeface="Calibri"/>
                <a:cs typeface="Calibri"/>
              </a:rPr>
              <a:t>et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spc="155" dirty="0">
                <a:latin typeface="Calibri"/>
                <a:cs typeface="Calibri"/>
              </a:rPr>
              <a:t>master</a:t>
            </a:r>
            <a:r>
              <a:rPr lang="fr-FR" sz="2250" spc="155" dirty="0">
                <a:latin typeface="Calibri"/>
                <a:cs typeface="Calibri"/>
              </a:rPr>
              <a:t>s</a:t>
            </a:r>
            <a:endParaRPr sz="22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 dirty="0">
              <a:latin typeface="Calibri"/>
              <a:cs typeface="Calibri"/>
            </a:endParaRPr>
          </a:p>
          <a:p>
            <a:pPr marL="142875">
              <a:lnSpc>
                <a:spcPct val="100000"/>
              </a:lnSpc>
            </a:pPr>
            <a:r>
              <a:rPr sz="1800" spc="90" dirty="0">
                <a:latin typeface="Calibri"/>
                <a:cs typeface="Calibri"/>
                <a:hlinkClick r:id="rId2"/>
              </a:rPr>
              <a:t>sophie.morlaix@u-bourgogne.fr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2007" y="7965051"/>
            <a:ext cx="2132330" cy="73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16900"/>
              </a:lnSpc>
              <a:spcBef>
                <a:spcPts val="100"/>
              </a:spcBef>
            </a:pPr>
            <a:r>
              <a:rPr sz="2000" spc="160" dirty="0">
                <a:latin typeface="Calibri"/>
                <a:cs typeface="Calibri"/>
              </a:rPr>
              <a:t>Pôle </a:t>
            </a:r>
            <a:r>
              <a:rPr sz="2000" spc="125" dirty="0">
                <a:latin typeface="Calibri"/>
                <a:cs typeface="Calibri"/>
              </a:rPr>
              <a:t>Formation</a:t>
            </a:r>
            <a:r>
              <a:rPr sz="2000" spc="-26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et  </a:t>
            </a:r>
            <a:r>
              <a:rPr sz="2000" spc="145" dirty="0">
                <a:latin typeface="Calibri"/>
                <a:cs typeface="Calibri"/>
              </a:rPr>
              <a:t>Vie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100" dirty="0">
                <a:latin typeface="Calibri"/>
                <a:cs typeface="Calibri"/>
              </a:rPr>
              <a:t>Universitaire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26748" y="9434927"/>
            <a:ext cx="30429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80" dirty="0">
                <a:latin typeface="Calibri"/>
                <a:cs typeface="Calibri"/>
                <a:hlinkClick r:id="rId3"/>
              </a:rPr>
              <a:t>pole.formation@u-bourgogne.Fr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10822" y="7935351"/>
            <a:ext cx="2458720" cy="73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17220">
              <a:lnSpc>
                <a:spcPct val="116900"/>
              </a:lnSpc>
              <a:spcBef>
                <a:spcPts val="100"/>
              </a:spcBef>
            </a:pPr>
            <a:r>
              <a:rPr sz="2000" spc="110" dirty="0">
                <a:latin typeface="Calibri"/>
                <a:cs typeface="Calibri"/>
              </a:rPr>
              <a:t>Université  </a:t>
            </a:r>
            <a:r>
              <a:rPr sz="2000" spc="155" dirty="0">
                <a:latin typeface="Calibri"/>
                <a:cs typeface="Calibri"/>
                <a:hlinkClick r:id="rId4"/>
              </a:rPr>
              <a:t>www</a:t>
            </a:r>
            <a:r>
              <a:rPr sz="2000" spc="-110" dirty="0">
                <a:latin typeface="Calibri"/>
                <a:cs typeface="Calibri"/>
                <a:hlinkClick r:id="rId4"/>
              </a:rPr>
              <a:t>.</a:t>
            </a:r>
            <a:r>
              <a:rPr sz="2000" spc="100" dirty="0">
                <a:latin typeface="Calibri"/>
                <a:cs typeface="Calibri"/>
                <a:hlinkClick r:id="rId4"/>
              </a:rPr>
              <a:t>u</a:t>
            </a:r>
            <a:r>
              <a:rPr sz="2000" spc="150" dirty="0">
                <a:latin typeface="Calibri"/>
                <a:cs typeface="Calibri"/>
                <a:hlinkClick r:id="rId4"/>
              </a:rPr>
              <a:t>-</a:t>
            </a:r>
            <a:r>
              <a:rPr sz="2000" spc="140" dirty="0">
                <a:latin typeface="Calibri"/>
                <a:cs typeface="Calibri"/>
                <a:hlinkClick r:id="rId4"/>
              </a:rPr>
              <a:t>bo</a:t>
            </a:r>
            <a:r>
              <a:rPr sz="2000" spc="100" dirty="0">
                <a:latin typeface="Calibri"/>
                <a:cs typeface="Calibri"/>
                <a:hlinkClick r:id="rId4"/>
              </a:rPr>
              <a:t>u</a:t>
            </a:r>
            <a:r>
              <a:rPr sz="2000" spc="45" dirty="0">
                <a:latin typeface="Calibri"/>
                <a:cs typeface="Calibri"/>
                <a:hlinkClick r:id="rId4"/>
              </a:rPr>
              <a:t>r</a:t>
            </a:r>
            <a:r>
              <a:rPr sz="2000" spc="245" dirty="0">
                <a:latin typeface="Calibri"/>
                <a:cs typeface="Calibri"/>
                <a:hlinkClick r:id="rId4"/>
              </a:rPr>
              <a:t>g</a:t>
            </a:r>
            <a:r>
              <a:rPr sz="2000" spc="140" dirty="0">
                <a:latin typeface="Calibri"/>
                <a:cs typeface="Calibri"/>
                <a:hlinkClick r:id="rId4"/>
              </a:rPr>
              <a:t>o</a:t>
            </a:r>
            <a:r>
              <a:rPr sz="2000" spc="245" dirty="0">
                <a:latin typeface="Calibri"/>
                <a:cs typeface="Calibri"/>
                <a:hlinkClick r:id="rId4"/>
              </a:rPr>
              <a:t>g</a:t>
            </a:r>
            <a:r>
              <a:rPr sz="2000" spc="110" dirty="0">
                <a:latin typeface="Calibri"/>
                <a:cs typeface="Calibri"/>
                <a:hlinkClick r:id="rId4"/>
              </a:rPr>
              <a:t>n</a:t>
            </a:r>
            <a:r>
              <a:rPr sz="2000" spc="165" dirty="0">
                <a:latin typeface="Calibri"/>
                <a:cs typeface="Calibri"/>
                <a:hlinkClick r:id="rId4"/>
              </a:rPr>
              <a:t>e</a:t>
            </a:r>
            <a:r>
              <a:rPr sz="2000" spc="-110" dirty="0">
                <a:latin typeface="Calibri"/>
                <a:cs typeface="Calibri"/>
                <a:hlinkClick r:id="rId4"/>
              </a:rPr>
              <a:t>.</a:t>
            </a:r>
            <a:r>
              <a:rPr sz="2000" spc="135" dirty="0">
                <a:latin typeface="Calibri"/>
                <a:cs typeface="Calibri"/>
                <a:hlinkClick r:id="rId4"/>
              </a:rPr>
              <a:t>f</a:t>
            </a:r>
            <a:r>
              <a:rPr sz="2000" spc="45" dirty="0">
                <a:latin typeface="Calibri"/>
                <a:cs typeface="Calibri"/>
                <a:hlinkClick r:id="rId4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43452" y="9001355"/>
            <a:ext cx="3193415" cy="69659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sz="2000" spc="195" dirty="0">
                <a:latin typeface="Calibri"/>
                <a:cs typeface="Calibri"/>
              </a:rPr>
              <a:t>Espace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150" dirty="0">
                <a:latin typeface="Calibri"/>
                <a:cs typeface="Calibri"/>
              </a:rPr>
              <a:t>lycéens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700" spc="85" dirty="0">
                <a:latin typeface="Calibri"/>
                <a:cs typeface="Calibri"/>
              </a:rPr>
              <a:t>https://lyceens.u-bourgogne.fr/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336882" y="2112454"/>
            <a:ext cx="3600450" cy="414655"/>
          </a:xfrm>
          <a:custGeom>
            <a:avLst/>
            <a:gdLst/>
            <a:ahLst/>
            <a:cxnLst/>
            <a:rect l="l" t="t" r="r" b="b"/>
            <a:pathLst>
              <a:path w="3600450" h="414655">
                <a:moveTo>
                  <a:pt x="0" y="414635"/>
                </a:moveTo>
                <a:lnTo>
                  <a:pt x="3600449" y="414635"/>
                </a:lnTo>
                <a:lnTo>
                  <a:pt x="3600449" y="0"/>
                </a:lnTo>
                <a:lnTo>
                  <a:pt x="0" y="0"/>
                </a:lnTo>
                <a:lnTo>
                  <a:pt x="0" y="414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18681" y="2527089"/>
            <a:ext cx="4238625" cy="857250"/>
          </a:xfrm>
          <a:custGeom>
            <a:avLst/>
            <a:gdLst/>
            <a:ahLst/>
            <a:cxnLst/>
            <a:rect l="l" t="t" r="r" b="b"/>
            <a:pathLst>
              <a:path w="4238625" h="857250">
                <a:moveTo>
                  <a:pt x="0" y="0"/>
                </a:moveTo>
                <a:lnTo>
                  <a:pt x="4238407" y="0"/>
                </a:lnTo>
                <a:lnTo>
                  <a:pt x="4238407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63510" y="2701246"/>
            <a:ext cx="354901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235" dirty="0">
                <a:solidFill>
                  <a:srgbClr val="FFFFFF"/>
                </a:solidFill>
                <a:latin typeface="Calibri"/>
                <a:cs typeface="Calibri"/>
              </a:rPr>
              <a:t>Vanessa</a:t>
            </a:r>
            <a:r>
              <a:rPr sz="25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185" dirty="0">
                <a:solidFill>
                  <a:srgbClr val="FFFFFF"/>
                </a:solidFill>
                <a:latin typeface="Calibri"/>
                <a:cs typeface="Calibri"/>
              </a:rPr>
              <a:t>David-Vaizant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36882" y="3384339"/>
            <a:ext cx="3600450" cy="28149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324485" marR="315595" indent="-635" algn="ctr">
              <a:lnSpc>
                <a:spcPct val="116500"/>
              </a:lnSpc>
            </a:pPr>
            <a:r>
              <a:rPr sz="2250" spc="190" dirty="0">
                <a:latin typeface="Calibri"/>
                <a:cs typeface="Calibri"/>
              </a:rPr>
              <a:t>Chargée </a:t>
            </a:r>
            <a:r>
              <a:rPr sz="2250" spc="165" dirty="0">
                <a:latin typeface="Calibri"/>
                <a:cs typeface="Calibri"/>
              </a:rPr>
              <a:t>de </a:t>
            </a:r>
            <a:r>
              <a:rPr sz="2250" spc="145" dirty="0">
                <a:latin typeface="Calibri"/>
                <a:cs typeface="Calibri"/>
              </a:rPr>
              <a:t>mission  </a:t>
            </a:r>
            <a:r>
              <a:rPr sz="2250" spc="95" dirty="0">
                <a:latin typeface="Calibri"/>
                <a:cs typeface="Calibri"/>
              </a:rPr>
              <a:t>Solidarité, </a:t>
            </a:r>
            <a:r>
              <a:rPr sz="2250" spc="150" dirty="0">
                <a:latin typeface="Calibri"/>
                <a:cs typeface="Calibri"/>
              </a:rPr>
              <a:t>Handicap</a:t>
            </a:r>
            <a:r>
              <a:rPr sz="2250" spc="-185" dirty="0">
                <a:latin typeface="Calibri"/>
                <a:cs typeface="Calibri"/>
              </a:rPr>
              <a:t> </a:t>
            </a:r>
            <a:r>
              <a:rPr sz="2250" spc="135" dirty="0">
                <a:latin typeface="Calibri"/>
                <a:cs typeface="Calibri"/>
              </a:rPr>
              <a:t>et  </a:t>
            </a:r>
            <a:r>
              <a:rPr sz="2250" spc="210" dirty="0">
                <a:latin typeface="Calibri"/>
                <a:cs typeface="Calibri"/>
              </a:rPr>
              <a:t>Campus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spc="120" dirty="0">
                <a:latin typeface="Calibri"/>
                <a:cs typeface="Calibri"/>
              </a:rPr>
              <a:t>Inclusif</a:t>
            </a:r>
            <a:endParaRPr sz="22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100" dirty="0">
                <a:latin typeface="Calibri"/>
                <a:cs typeface="Calibri"/>
                <a:hlinkClick r:id="rId5"/>
              </a:rPr>
              <a:t>vanessa.vaizant@u-bourgogne.fr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586155" y="2112454"/>
            <a:ext cx="3600450" cy="414655"/>
          </a:xfrm>
          <a:custGeom>
            <a:avLst/>
            <a:gdLst/>
            <a:ahLst/>
            <a:cxnLst/>
            <a:rect l="l" t="t" r="r" b="b"/>
            <a:pathLst>
              <a:path w="3600450" h="414655">
                <a:moveTo>
                  <a:pt x="0" y="414635"/>
                </a:moveTo>
                <a:lnTo>
                  <a:pt x="3600449" y="414635"/>
                </a:lnTo>
                <a:lnTo>
                  <a:pt x="3600449" y="0"/>
                </a:lnTo>
                <a:lnTo>
                  <a:pt x="0" y="0"/>
                </a:lnTo>
                <a:lnTo>
                  <a:pt x="0" y="414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67956" y="2527089"/>
            <a:ext cx="4238625" cy="857250"/>
          </a:xfrm>
          <a:custGeom>
            <a:avLst/>
            <a:gdLst/>
            <a:ahLst/>
            <a:cxnLst/>
            <a:rect l="l" t="t" r="r" b="b"/>
            <a:pathLst>
              <a:path w="4238625" h="857250">
                <a:moveTo>
                  <a:pt x="0" y="0"/>
                </a:moveTo>
                <a:lnTo>
                  <a:pt x="4238407" y="0"/>
                </a:lnTo>
                <a:lnTo>
                  <a:pt x="4238407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592782" y="2701246"/>
            <a:ext cx="35890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235" dirty="0">
                <a:solidFill>
                  <a:srgbClr val="FFFFFF"/>
                </a:solidFill>
                <a:latin typeface="Calibri"/>
                <a:cs typeface="Calibri"/>
              </a:rPr>
              <a:t>Pascale</a:t>
            </a:r>
            <a:r>
              <a:rPr sz="25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200" dirty="0">
                <a:solidFill>
                  <a:srgbClr val="FFFFFF"/>
                </a:solidFill>
                <a:latin typeface="Calibri"/>
                <a:cs typeface="Calibri"/>
              </a:rPr>
              <a:t>Thimel-Auroux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586155" y="3384339"/>
            <a:ext cx="3600450" cy="28149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857250" marR="848360" algn="ctr">
              <a:lnSpc>
                <a:spcPct val="116500"/>
              </a:lnSpc>
            </a:pPr>
            <a:r>
              <a:rPr sz="2250" spc="175" dirty="0">
                <a:latin typeface="Calibri"/>
                <a:cs typeface="Calibri"/>
              </a:rPr>
              <a:t>Responsable  </a:t>
            </a:r>
            <a:r>
              <a:rPr sz="2250" spc="130" dirty="0">
                <a:latin typeface="Calibri"/>
                <a:cs typeface="Calibri"/>
              </a:rPr>
              <a:t>du </a:t>
            </a:r>
            <a:r>
              <a:rPr sz="2250" spc="160" dirty="0">
                <a:latin typeface="Calibri"/>
                <a:cs typeface="Calibri"/>
              </a:rPr>
              <a:t>service</a:t>
            </a:r>
            <a:r>
              <a:rPr sz="2250" spc="-235" dirty="0">
                <a:latin typeface="Calibri"/>
                <a:cs typeface="Calibri"/>
              </a:rPr>
              <a:t> </a:t>
            </a:r>
            <a:r>
              <a:rPr sz="2250" spc="155" dirty="0">
                <a:latin typeface="Calibri"/>
                <a:cs typeface="Calibri"/>
              </a:rPr>
              <a:t>aux  </a:t>
            </a:r>
            <a:r>
              <a:rPr sz="2250" spc="125" dirty="0">
                <a:latin typeface="Calibri"/>
                <a:cs typeface="Calibri"/>
              </a:rPr>
              <a:t>étudiants</a:t>
            </a:r>
            <a:endParaRPr sz="22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1800" spc="95" dirty="0">
                <a:latin typeface="Calibri"/>
                <a:cs typeface="Calibri"/>
                <a:hlinkClick r:id="rId6"/>
              </a:rPr>
              <a:t>pascale.auroux@u-bourgogne.fr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689158" y="1958811"/>
            <a:ext cx="10909682" cy="325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4210" marR="5080" indent="-1922145" algn="ctr">
              <a:lnSpc>
                <a:spcPct val="116700"/>
              </a:lnSpc>
              <a:spcBef>
                <a:spcPts val="95"/>
              </a:spcBef>
            </a:pPr>
            <a:r>
              <a:rPr lang="fr-FR" spc="440" dirty="0"/>
              <a:t>Présentation par la Vice Présidente en charge des  licences et masters</a:t>
            </a:r>
            <a:endParaRPr spc="320" dirty="0"/>
          </a:p>
        </p:txBody>
      </p:sp>
      <p:sp>
        <p:nvSpPr>
          <p:cNvPr id="3" name="object 3"/>
          <p:cNvSpPr txBox="1"/>
          <p:nvPr/>
        </p:nvSpPr>
        <p:spPr>
          <a:xfrm>
            <a:off x="5722831" y="5003862"/>
            <a:ext cx="6842759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fr-FR" sz="5000" spc="254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5000" spc="254" dirty="0">
                <a:latin typeface="Calibri"/>
                <a:cs typeface="Calibri"/>
              </a:rPr>
              <a:t>Sophie Morlaix</a:t>
            </a:r>
            <a:endParaRPr sz="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36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634" y="1028700"/>
            <a:ext cx="16363950" cy="8229600"/>
          </a:xfrm>
          <a:custGeom>
            <a:avLst/>
            <a:gdLst/>
            <a:ahLst/>
            <a:cxnLst/>
            <a:rect l="l" t="t" r="r" b="b"/>
            <a:pathLst>
              <a:path w="16363950" h="8229600">
                <a:moveTo>
                  <a:pt x="0" y="0"/>
                </a:moveTo>
                <a:lnTo>
                  <a:pt x="16363949" y="0"/>
                </a:lnTo>
                <a:lnTo>
                  <a:pt x="1636394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98659" y="7909428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1019175" y="0"/>
                </a:moveTo>
                <a:lnTo>
                  <a:pt x="1019175" y="1019174"/>
                </a:lnTo>
                <a:lnTo>
                  <a:pt x="0" y="1019174"/>
                </a:lnTo>
                <a:lnTo>
                  <a:pt x="1019175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00731" y="1360080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0" y="0"/>
                </a:moveTo>
                <a:lnTo>
                  <a:pt x="1019174" y="0"/>
                </a:lnTo>
                <a:lnTo>
                  <a:pt x="1019174" y="101917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0980" y="0"/>
            <a:ext cx="5657850" cy="1028700"/>
          </a:xfrm>
          <a:custGeom>
            <a:avLst/>
            <a:gdLst/>
            <a:ahLst/>
            <a:cxnLst/>
            <a:rect l="l" t="t" r="r" b="b"/>
            <a:pathLst>
              <a:path w="5657850" h="1028700">
                <a:moveTo>
                  <a:pt x="0" y="0"/>
                </a:moveTo>
                <a:lnTo>
                  <a:pt x="5657849" y="0"/>
                </a:lnTo>
                <a:lnTo>
                  <a:pt x="5657849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7658" y="3690407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81257" y="1362135"/>
            <a:ext cx="887031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700" spc="465" dirty="0">
                <a:solidFill>
                  <a:srgbClr val="EC7703"/>
                </a:solidFill>
              </a:rPr>
              <a:t>Déroulé</a:t>
            </a:r>
            <a:r>
              <a:rPr sz="6700" spc="-150" dirty="0">
                <a:solidFill>
                  <a:srgbClr val="EC7703"/>
                </a:solidFill>
              </a:rPr>
              <a:t> </a:t>
            </a:r>
            <a:r>
              <a:rPr sz="6700" spc="515" dirty="0">
                <a:solidFill>
                  <a:srgbClr val="EC7703"/>
                </a:solidFill>
              </a:rPr>
              <a:t>de</a:t>
            </a:r>
            <a:r>
              <a:rPr sz="6700" spc="-150" dirty="0">
                <a:solidFill>
                  <a:srgbClr val="EC7703"/>
                </a:solidFill>
              </a:rPr>
              <a:t> </a:t>
            </a:r>
            <a:r>
              <a:rPr sz="6700" spc="300" dirty="0">
                <a:solidFill>
                  <a:srgbClr val="EC7703"/>
                </a:solidFill>
              </a:rPr>
              <a:t>la</a:t>
            </a:r>
            <a:r>
              <a:rPr sz="6700" spc="-145" dirty="0">
                <a:solidFill>
                  <a:srgbClr val="EC7703"/>
                </a:solidFill>
              </a:rPr>
              <a:t> </a:t>
            </a:r>
            <a:r>
              <a:rPr sz="6700" spc="475" dirty="0">
                <a:solidFill>
                  <a:srgbClr val="EC7703"/>
                </a:solidFill>
              </a:rPr>
              <a:t>matinée</a:t>
            </a:r>
            <a:endParaRPr sz="6700" dirty="0"/>
          </a:p>
        </p:txBody>
      </p:sp>
      <p:sp>
        <p:nvSpPr>
          <p:cNvPr id="9" name="object 9"/>
          <p:cNvSpPr/>
          <p:nvPr/>
        </p:nvSpPr>
        <p:spPr>
          <a:xfrm>
            <a:off x="2007658" y="4723765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07658" y="5791199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07658" y="6844241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45870" y="3492351"/>
            <a:ext cx="12915900" cy="442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245" dirty="0">
                <a:solidFill>
                  <a:srgbClr val="252920"/>
                </a:solidFill>
                <a:latin typeface="Calibri"/>
                <a:cs typeface="Calibri"/>
              </a:rPr>
              <a:t>Présentation</a:t>
            </a:r>
            <a:r>
              <a:rPr sz="380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235" dirty="0">
                <a:solidFill>
                  <a:srgbClr val="252920"/>
                </a:solidFill>
                <a:latin typeface="Calibri"/>
                <a:cs typeface="Calibri"/>
              </a:rPr>
              <a:t>générale</a:t>
            </a:r>
            <a:r>
              <a:rPr sz="380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285" dirty="0">
                <a:solidFill>
                  <a:srgbClr val="252920"/>
                </a:solidFill>
                <a:latin typeface="Calibri"/>
                <a:cs typeface="Calibri"/>
              </a:rPr>
              <a:t>de</a:t>
            </a:r>
            <a:r>
              <a:rPr sz="380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170" dirty="0">
                <a:solidFill>
                  <a:srgbClr val="252920"/>
                </a:solidFill>
                <a:latin typeface="Calibri"/>
                <a:cs typeface="Calibri"/>
              </a:rPr>
              <a:t>l'université</a:t>
            </a:r>
            <a:r>
              <a:rPr sz="380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225" dirty="0">
                <a:solidFill>
                  <a:srgbClr val="252920"/>
                </a:solidFill>
                <a:latin typeface="Calibri"/>
                <a:cs typeface="Calibri"/>
              </a:rPr>
              <a:t>et</a:t>
            </a:r>
            <a:r>
              <a:rPr sz="380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285" dirty="0">
                <a:solidFill>
                  <a:srgbClr val="252920"/>
                </a:solidFill>
                <a:latin typeface="Calibri"/>
                <a:cs typeface="Calibri"/>
              </a:rPr>
              <a:t>de</a:t>
            </a:r>
            <a:r>
              <a:rPr sz="380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125" dirty="0">
                <a:solidFill>
                  <a:srgbClr val="252920"/>
                </a:solidFill>
                <a:latin typeface="Calibri"/>
                <a:cs typeface="Calibri"/>
              </a:rPr>
              <a:t>la</a:t>
            </a:r>
            <a:r>
              <a:rPr sz="3800" spc="-2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210" dirty="0">
                <a:solidFill>
                  <a:srgbClr val="252920"/>
                </a:solidFill>
                <a:latin typeface="Calibri"/>
                <a:cs typeface="Calibri"/>
              </a:rPr>
              <a:t>vie</a:t>
            </a:r>
            <a:r>
              <a:rPr sz="380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200" dirty="0">
                <a:solidFill>
                  <a:srgbClr val="252920"/>
                </a:solidFill>
                <a:latin typeface="Calibri"/>
                <a:cs typeface="Calibri"/>
              </a:rPr>
              <a:t>étudiante</a:t>
            </a:r>
            <a:endParaRPr sz="3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75"/>
              </a:spcBef>
            </a:pPr>
            <a:r>
              <a:rPr sz="3800" spc="254" dirty="0">
                <a:solidFill>
                  <a:srgbClr val="252920"/>
                </a:solidFill>
                <a:latin typeface="Calibri"/>
                <a:cs typeface="Calibri"/>
              </a:rPr>
              <a:t>Questions </a:t>
            </a:r>
            <a:r>
              <a:rPr sz="3800" spc="280" dirty="0">
                <a:solidFill>
                  <a:srgbClr val="252920"/>
                </a:solidFill>
                <a:latin typeface="Calibri"/>
                <a:cs typeface="Calibri"/>
              </a:rPr>
              <a:t>-</a:t>
            </a:r>
            <a:r>
              <a:rPr sz="3800" spc="-3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lang="fr-FR" sz="3800" spc="285" dirty="0">
                <a:solidFill>
                  <a:srgbClr val="252920"/>
                </a:solidFill>
                <a:latin typeface="Calibri"/>
                <a:cs typeface="Calibri"/>
              </a:rPr>
              <a:t>R</a:t>
            </a:r>
            <a:r>
              <a:rPr sz="3800" spc="285" dirty="0" err="1">
                <a:solidFill>
                  <a:srgbClr val="252920"/>
                </a:solidFill>
                <a:latin typeface="Calibri"/>
                <a:cs typeface="Calibri"/>
              </a:rPr>
              <a:t>éponses</a:t>
            </a:r>
            <a:endParaRPr sz="3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5"/>
              </a:spcBef>
            </a:pPr>
            <a:r>
              <a:rPr sz="3800" spc="245" dirty="0">
                <a:solidFill>
                  <a:srgbClr val="252920"/>
                </a:solidFill>
                <a:latin typeface="Calibri"/>
                <a:cs typeface="Calibri"/>
              </a:rPr>
              <a:t>Présentation</a:t>
            </a:r>
            <a:r>
              <a:rPr sz="3800" spc="-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285" dirty="0">
                <a:solidFill>
                  <a:srgbClr val="252920"/>
                </a:solidFill>
                <a:latin typeface="Calibri"/>
                <a:cs typeface="Calibri"/>
              </a:rPr>
              <a:t>de</a:t>
            </a:r>
            <a:r>
              <a:rPr sz="38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125" dirty="0">
                <a:solidFill>
                  <a:srgbClr val="252920"/>
                </a:solidFill>
                <a:latin typeface="Calibri"/>
                <a:cs typeface="Calibri"/>
              </a:rPr>
              <a:t>la</a:t>
            </a:r>
            <a:r>
              <a:rPr sz="38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160" dirty="0">
                <a:solidFill>
                  <a:srgbClr val="252920"/>
                </a:solidFill>
                <a:latin typeface="Calibri"/>
                <a:cs typeface="Calibri"/>
              </a:rPr>
              <a:t>politique</a:t>
            </a:r>
            <a:r>
              <a:rPr sz="38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254" dirty="0">
                <a:solidFill>
                  <a:srgbClr val="252920"/>
                </a:solidFill>
                <a:latin typeface="Calibri"/>
                <a:cs typeface="Calibri"/>
              </a:rPr>
              <a:t>en</a:t>
            </a:r>
            <a:r>
              <a:rPr sz="38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190" dirty="0">
                <a:solidFill>
                  <a:srgbClr val="252920"/>
                </a:solidFill>
                <a:latin typeface="Calibri"/>
                <a:cs typeface="Calibri"/>
              </a:rPr>
              <a:t>direction</a:t>
            </a:r>
            <a:r>
              <a:rPr sz="38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335" dirty="0">
                <a:solidFill>
                  <a:srgbClr val="252920"/>
                </a:solidFill>
                <a:latin typeface="Calibri"/>
                <a:cs typeface="Calibri"/>
              </a:rPr>
              <a:t>des</a:t>
            </a:r>
            <a:r>
              <a:rPr sz="38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290" dirty="0">
                <a:solidFill>
                  <a:srgbClr val="252920"/>
                </a:solidFill>
                <a:latin typeface="Calibri"/>
                <a:cs typeface="Calibri"/>
              </a:rPr>
              <a:t>lycées</a:t>
            </a:r>
            <a:endParaRPr sz="3800" dirty="0">
              <a:latin typeface="Calibri"/>
              <a:cs typeface="Calibri"/>
            </a:endParaRPr>
          </a:p>
          <a:p>
            <a:pPr marL="12700" marR="282575">
              <a:lnSpc>
                <a:spcPct val="115100"/>
              </a:lnSpc>
              <a:spcBef>
                <a:spcPts val="3045"/>
              </a:spcBef>
            </a:pPr>
            <a:r>
              <a:rPr sz="3800" spc="275" dirty="0">
                <a:solidFill>
                  <a:srgbClr val="252920"/>
                </a:solidFill>
                <a:latin typeface="Calibri"/>
                <a:cs typeface="Calibri"/>
              </a:rPr>
              <a:t>Rencontre</a:t>
            </a:r>
            <a:r>
              <a:rPr sz="38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330" dirty="0">
                <a:solidFill>
                  <a:srgbClr val="252920"/>
                </a:solidFill>
                <a:latin typeface="Calibri"/>
                <a:cs typeface="Calibri"/>
              </a:rPr>
              <a:t>avec</a:t>
            </a:r>
            <a:r>
              <a:rPr sz="380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250" dirty="0">
                <a:solidFill>
                  <a:srgbClr val="252920"/>
                </a:solidFill>
                <a:latin typeface="Calibri"/>
                <a:cs typeface="Calibri"/>
              </a:rPr>
              <a:t>les</a:t>
            </a:r>
            <a:r>
              <a:rPr sz="38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250" dirty="0">
                <a:solidFill>
                  <a:srgbClr val="252920"/>
                </a:solidFill>
                <a:latin typeface="Calibri"/>
                <a:cs typeface="Calibri"/>
              </a:rPr>
              <a:t>équipes</a:t>
            </a:r>
            <a:r>
              <a:rPr sz="380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285" dirty="0">
                <a:solidFill>
                  <a:srgbClr val="252920"/>
                </a:solidFill>
                <a:latin typeface="Calibri"/>
                <a:cs typeface="Calibri"/>
              </a:rPr>
              <a:t>de</a:t>
            </a:r>
            <a:r>
              <a:rPr sz="38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170" dirty="0">
                <a:solidFill>
                  <a:srgbClr val="252920"/>
                </a:solidFill>
                <a:latin typeface="Calibri"/>
                <a:cs typeface="Calibri"/>
              </a:rPr>
              <a:t>l'université</a:t>
            </a:r>
            <a:r>
              <a:rPr sz="380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225" dirty="0">
                <a:solidFill>
                  <a:srgbClr val="252920"/>
                </a:solidFill>
                <a:latin typeface="Calibri"/>
                <a:cs typeface="Calibri"/>
              </a:rPr>
              <a:t>et</a:t>
            </a:r>
            <a:r>
              <a:rPr sz="3800" spc="-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220" dirty="0">
                <a:solidFill>
                  <a:srgbClr val="252920"/>
                </a:solidFill>
                <a:latin typeface="Calibri"/>
                <a:cs typeface="Calibri"/>
              </a:rPr>
              <a:t>porteurs</a:t>
            </a:r>
            <a:r>
              <a:rPr sz="38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800" spc="285" dirty="0">
                <a:solidFill>
                  <a:srgbClr val="252920"/>
                </a:solidFill>
                <a:latin typeface="Calibri"/>
                <a:cs typeface="Calibri"/>
              </a:rPr>
              <a:t>de  </a:t>
            </a:r>
            <a:r>
              <a:rPr sz="3800" spc="204" dirty="0" err="1">
                <a:solidFill>
                  <a:srgbClr val="252920"/>
                </a:solidFill>
                <a:latin typeface="Calibri"/>
                <a:cs typeface="Calibri"/>
              </a:rPr>
              <a:t>projets</a:t>
            </a:r>
            <a:r>
              <a:rPr lang="fr-FR" sz="3800" spc="204" dirty="0">
                <a:solidFill>
                  <a:srgbClr val="252920"/>
                </a:solidFill>
                <a:latin typeface="Calibri"/>
                <a:cs typeface="Calibri"/>
              </a:rPr>
              <a:t> RITM</a:t>
            </a:r>
            <a:endParaRPr sz="3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2678101"/>
            <a:ext cx="11439525" cy="6580505"/>
          </a:xfrm>
          <a:custGeom>
            <a:avLst/>
            <a:gdLst/>
            <a:ahLst/>
            <a:cxnLst/>
            <a:rect l="l" t="t" r="r" b="b"/>
            <a:pathLst>
              <a:path w="11439525" h="6580505">
                <a:moveTo>
                  <a:pt x="0" y="6580201"/>
                </a:moveTo>
                <a:lnTo>
                  <a:pt x="11439524" y="6580201"/>
                </a:lnTo>
                <a:lnTo>
                  <a:pt x="11439524" y="0"/>
                </a:lnTo>
                <a:lnTo>
                  <a:pt x="0" y="0"/>
                </a:lnTo>
                <a:lnTo>
                  <a:pt x="0" y="6580201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1028703"/>
            <a:ext cx="11442700" cy="1649730"/>
          </a:xfrm>
          <a:custGeom>
            <a:avLst/>
            <a:gdLst/>
            <a:ahLst/>
            <a:cxnLst/>
            <a:rect l="l" t="t" r="r" b="b"/>
            <a:pathLst>
              <a:path w="11442700" h="1649730">
                <a:moveTo>
                  <a:pt x="0" y="0"/>
                </a:moveTo>
                <a:lnTo>
                  <a:pt x="11442698" y="0"/>
                </a:lnTo>
                <a:lnTo>
                  <a:pt x="11442698" y="1649397"/>
                </a:lnTo>
                <a:lnTo>
                  <a:pt x="0" y="16493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23703" y="2920011"/>
            <a:ext cx="978979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100"/>
              </a:spcBef>
            </a:pPr>
            <a:r>
              <a:rPr sz="5650" spc="530" dirty="0"/>
              <a:t>L'université</a:t>
            </a:r>
            <a:r>
              <a:rPr sz="5650" spc="-40" dirty="0"/>
              <a:t> </a:t>
            </a:r>
            <a:r>
              <a:rPr sz="5650" spc="484" dirty="0"/>
              <a:t>de</a:t>
            </a:r>
            <a:r>
              <a:rPr sz="5650" spc="-35" dirty="0"/>
              <a:t> </a:t>
            </a:r>
            <a:r>
              <a:rPr sz="5650" spc="630" dirty="0"/>
              <a:t>Bourgogne</a:t>
            </a:r>
            <a:r>
              <a:rPr sz="5650" spc="-35" dirty="0"/>
              <a:t> </a:t>
            </a:r>
            <a:r>
              <a:rPr sz="5650" spc="-55" dirty="0"/>
              <a:t>:  </a:t>
            </a:r>
            <a:r>
              <a:rPr sz="5650" spc="430" dirty="0"/>
              <a:t>une </a:t>
            </a:r>
            <a:r>
              <a:rPr sz="5650" spc="495" dirty="0"/>
              <a:t>université</a:t>
            </a:r>
            <a:r>
              <a:rPr sz="5650" spc="-500" dirty="0"/>
              <a:t> </a:t>
            </a:r>
            <a:r>
              <a:rPr sz="5650" spc="490" dirty="0"/>
              <a:t>rayonnante</a:t>
            </a:r>
            <a:endParaRPr sz="5650"/>
          </a:p>
        </p:txBody>
      </p:sp>
      <p:sp>
        <p:nvSpPr>
          <p:cNvPr id="6" name="object 6"/>
          <p:cNvSpPr/>
          <p:nvPr/>
        </p:nvSpPr>
        <p:spPr>
          <a:xfrm>
            <a:off x="10807731" y="7570859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1419225" y="0"/>
                </a:moveTo>
                <a:lnTo>
                  <a:pt x="1419225" y="1419224"/>
                </a:lnTo>
                <a:lnTo>
                  <a:pt x="0" y="1419224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90074" y="0"/>
            <a:ext cx="4598035" cy="10287000"/>
          </a:xfrm>
          <a:custGeom>
            <a:avLst/>
            <a:gdLst/>
            <a:ahLst/>
            <a:cxnLst/>
            <a:rect l="l" t="t" r="r" b="b"/>
            <a:pathLst>
              <a:path w="4598034" h="10287000">
                <a:moveTo>
                  <a:pt x="0" y="0"/>
                </a:moveTo>
                <a:lnTo>
                  <a:pt x="0" y="10286999"/>
                </a:lnTo>
                <a:lnTo>
                  <a:pt x="4597925" y="10286999"/>
                </a:lnTo>
                <a:lnTo>
                  <a:pt x="4597925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20842" y="0"/>
            <a:ext cx="571500" cy="10287000"/>
          </a:xfrm>
          <a:custGeom>
            <a:avLst/>
            <a:gdLst/>
            <a:ahLst/>
            <a:cxnLst/>
            <a:rect l="l" t="t" r="r" b="b"/>
            <a:pathLst>
              <a:path w="571500" h="10287000">
                <a:moveTo>
                  <a:pt x="0" y="0"/>
                </a:moveTo>
                <a:lnTo>
                  <a:pt x="571499" y="0"/>
                </a:lnTo>
                <a:lnTo>
                  <a:pt x="5714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3142618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4067889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700" y="4956434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700" y="5779132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7233022"/>
            <a:ext cx="257175" cy="257175"/>
          </a:xfrm>
          <a:custGeom>
            <a:avLst/>
            <a:gdLst/>
            <a:ahLst/>
            <a:cxnLst/>
            <a:rect l="l" t="t" r="r" b="b"/>
            <a:pathLst>
              <a:path w="257175" h="257175">
                <a:moveTo>
                  <a:pt x="137030" y="257174"/>
                </a:moveTo>
                <a:lnTo>
                  <a:pt x="120144" y="257174"/>
                </a:lnTo>
                <a:lnTo>
                  <a:pt x="111782" y="256351"/>
                </a:lnTo>
                <a:lnTo>
                  <a:pt x="71578" y="244155"/>
                </a:lnTo>
                <a:lnTo>
                  <a:pt x="31692" y="213542"/>
                </a:lnTo>
                <a:lnTo>
                  <a:pt x="6557" y="169995"/>
                </a:lnTo>
                <a:lnTo>
                  <a:pt x="0" y="137030"/>
                </a:lnTo>
                <a:lnTo>
                  <a:pt x="0" y="120144"/>
                </a:lnTo>
                <a:lnTo>
                  <a:pt x="13019" y="71578"/>
                </a:lnTo>
                <a:lnTo>
                  <a:pt x="43632" y="31692"/>
                </a:lnTo>
                <a:lnTo>
                  <a:pt x="87179" y="6557"/>
                </a:lnTo>
                <a:lnTo>
                  <a:pt x="120144" y="0"/>
                </a:lnTo>
                <a:lnTo>
                  <a:pt x="137030" y="0"/>
                </a:lnTo>
                <a:lnTo>
                  <a:pt x="185596" y="13019"/>
                </a:lnTo>
                <a:lnTo>
                  <a:pt x="225482" y="43632"/>
                </a:lnTo>
                <a:lnTo>
                  <a:pt x="250617" y="87179"/>
                </a:lnTo>
                <a:lnTo>
                  <a:pt x="257174" y="120144"/>
                </a:lnTo>
                <a:lnTo>
                  <a:pt x="257174" y="137030"/>
                </a:lnTo>
                <a:lnTo>
                  <a:pt x="244155" y="185596"/>
                </a:lnTo>
                <a:lnTo>
                  <a:pt x="213542" y="225482"/>
                </a:lnTo>
                <a:lnTo>
                  <a:pt x="169995" y="250617"/>
                </a:lnTo>
                <a:lnTo>
                  <a:pt x="137030" y="257174"/>
                </a:lnTo>
                <a:close/>
              </a:path>
            </a:pathLst>
          </a:custGeom>
          <a:solidFill>
            <a:srgbClr val="B5B0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58159" y="3432256"/>
            <a:ext cx="3381374" cy="337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0762" y="562002"/>
            <a:ext cx="113506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425" dirty="0">
                <a:solidFill>
                  <a:srgbClr val="EC7703"/>
                </a:solidFill>
              </a:rPr>
              <a:t>Missions</a:t>
            </a:r>
            <a:r>
              <a:rPr sz="5500" spc="-120" dirty="0">
                <a:solidFill>
                  <a:srgbClr val="EC7703"/>
                </a:solidFill>
              </a:rPr>
              <a:t> </a:t>
            </a:r>
            <a:r>
              <a:rPr sz="5500" spc="455" dirty="0">
                <a:solidFill>
                  <a:srgbClr val="EC7703"/>
                </a:solidFill>
              </a:rPr>
              <a:t>générales</a:t>
            </a:r>
            <a:r>
              <a:rPr sz="5500" spc="-120" dirty="0">
                <a:solidFill>
                  <a:srgbClr val="EC7703"/>
                </a:solidFill>
              </a:rPr>
              <a:t> </a:t>
            </a:r>
            <a:r>
              <a:rPr sz="5500" spc="420" dirty="0">
                <a:solidFill>
                  <a:srgbClr val="EC7703"/>
                </a:solidFill>
              </a:rPr>
              <a:t>de</a:t>
            </a:r>
            <a:r>
              <a:rPr sz="5500" spc="-120" dirty="0">
                <a:solidFill>
                  <a:srgbClr val="EC7703"/>
                </a:solidFill>
              </a:rPr>
              <a:t> </a:t>
            </a:r>
            <a:r>
              <a:rPr sz="5500" spc="335" dirty="0">
                <a:solidFill>
                  <a:srgbClr val="EC7703"/>
                </a:solidFill>
              </a:rPr>
              <a:t>l'université</a:t>
            </a:r>
            <a:endParaRPr sz="5500"/>
          </a:p>
        </p:txBody>
      </p:sp>
      <p:sp>
        <p:nvSpPr>
          <p:cNvPr id="11" name="object 11"/>
          <p:cNvSpPr txBox="1"/>
          <p:nvPr/>
        </p:nvSpPr>
        <p:spPr>
          <a:xfrm>
            <a:off x="1966912" y="2948372"/>
            <a:ext cx="10823575" cy="5268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215" dirty="0">
                <a:solidFill>
                  <a:srgbClr val="252920"/>
                </a:solidFill>
                <a:latin typeface="Calibri"/>
                <a:cs typeface="Calibri"/>
              </a:rPr>
              <a:t>Formation </a:t>
            </a:r>
            <a:r>
              <a:rPr sz="3500" spc="105" dirty="0">
                <a:solidFill>
                  <a:srgbClr val="252920"/>
                </a:solidFill>
                <a:latin typeface="Calibri"/>
                <a:cs typeface="Calibri"/>
              </a:rPr>
              <a:t>initiale </a:t>
            </a:r>
            <a:r>
              <a:rPr sz="3500" spc="210" dirty="0">
                <a:solidFill>
                  <a:srgbClr val="252920"/>
                </a:solidFill>
                <a:latin typeface="Calibri"/>
                <a:cs typeface="Calibri"/>
              </a:rPr>
              <a:t>et</a:t>
            </a:r>
            <a:r>
              <a:rPr sz="3500" spc="-43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00" dirty="0">
                <a:solidFill>
                  <a:srgbClr val="252920"/>
                </a:solidFill>
                <a:latin typeface="Calibri"/>
                <a:cs typeface="Calibri"/>
              </a:rPr>
              <a:t>continue</a:t>
            </a:r>
            <a:endParaRPr sz="3500">
              <a:latin typeface="Calibri"/>
              <a:cs typeface="Calibri"/>
            </a:endParaRPr>
          </a:p>
          <a:p>
            <a:pPr marL="12700" marR="481330">
              <a:lnSpc>
                <a:spcPct val="166600"/>
              </a:lnSpc>
              <a:spcBef>
                <a:spcPts val="285"/>
              </a:spcBef>
            </a:pPr>
            <a:r>
              <a:rPr sz="3500" spc="290" dirty="0">
                <a:solidFill>
                  <a:srgbClr val="252920"/>
                </a:solidFill>
                <a:latin typeface="Calibri"/>
                <a:cs typeface="Calibri"/>
              </a:rPr>
              <a:t>Recherche</a:t>
            </a:r>
            <a:r>
              <a:rPr sz="3500" spc="-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95" dirty="0">
                <a:solidFill>
                  <a:srgbClr val="252920"/>
                </a:solidFill>
                <a:latin typeface="Calibri"/>
                <a:cs typeface="Calibri"/>
              </a:rPr>
              <a:t>scientifique</a:t>
            </a:r>
            <a:r>
              <a:rPr sz="3500" spc="-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10" dirty="0">
                <a:solidFill>
                  <a:srgbClr val="252920"/>
                </a:solidFill>
                <a:latin typeface="Calibri"/>
                <a:cs typeface="Calibri"/>
              </a:rPr>
              <a:t>et</a:t>
            </a:r>
            <a:r>
              <a:rPr sz="3500" spc="-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95" dirty="0">
                <a:solidFill>
                  <a:srgbClr val="252920"/>
                </a:solidFill>
                <a:latin typeface="Calibri"/>
                <a:cs typeface="Calibri"/>
              </a:rPr>
              <a:t>transfert</a:t>
            </a:r>
            <a:r>
              <a:rPr sz="3500" spc="-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60" dirty="0">
                <a:solidFill>
                  <a:srgbClr val="252920"/>
                </a:solidFill>
                <a:latin typeface="Calibri"/>
                <a:cs typeface="Calibri"/>
              </a:rPr>
              <a:t>de</a:t>
            </a:r>
            <a:r>
              <a:rPr sz="3500" spc="-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15" dirty="0">
                <a:solidFill>
                  <a:srgbClr val="252920"/>
                </a:solidFill>
                <a:latin typeface="Calibri"/>
                <a:cs typeface="Calibri"/>
              </a:rPr>
              <a:t>technologie  </a:t>
            </a:r>
            <a:r>
              <a:rPr sz="3500" spc="165" dirty="0">
                <a:solidFill>
                  <a:srgbClr val="252920"/>
                </a:solidFill>
                <a:latin typeface="Calibri"/>
                <a:cs typeface="Calibri"/>
              </a:rPr>
              <a:t>Orientation </a:t>
            </a:r>
            <a:r>
              <a:rPr sz="3500" spc="210" dirty="0">
                <a:solidFill>
                  <a:srgbClr val="252920"/>
                </a:solidFill>
                <a:latin typeface="Calibri"/>
                <a:cs typeface="Calibri"/>
              </a:rPr>
              <a:t>et </a:t>
            </a:r>
            <a:r>
              <a:rPr sz="3500" spc="170" dirty="0">
                <a:solidFill>
                  <a:srgbClr val="252920"/>
                </a:solidFill>
                <a:latin typeface="Calibri"/>
                <a:cs typeface="Calibri"/>
              </a:rPr>
              <a:t>insertion</a:t>
            </a:r>
            <a:r>
              <a:rPr sz="3500" spc="-484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00" dirty="0">
                <a:solidFill>
                  <a:srgbClr val="252920"/>
                </a:solidFill>
                <a:latin typeface="Calibri"/>
                <a:cs typeface="Calibri"/>
              </a:rPr>
              <a:t>professionnelle</a:t>
            </a:r>
            <a:endParaRPr sz="3500">
              <a:latin typeface="Calibri"/>
              <a:cs typeface="Calibri"/>
            </a:endParaRPr>
          </a:p>
          <a:p>
            <a:pPr marL="12700" marR="5080">
              <a:lnSpc>
                <a:spcPct val="116100"/>
              </a:lnSpc>
              <a:spcBef>
                <a:spcPts val="1605"/>
              </a:spcBef>
            </a:pPr>
            <a:r>
              <a:rPr sz="3500" spc="200" dirty="0">
                <a:solidFill>
                  <a:srgbClr val="252920"/>
                </a:solidFill>
                <a:latin typeface="Calibri"/>
                <a:cs typeface="Calibri"/>
              </a:rPr>
              <a:t>Diffusion</a:t>
            </a:r>
            <a:r>
              <a:rPr sz="3500" spc="-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60" dirty="0">
                <a:solidFill>
                  <a:srgbClr val="252920"/>
                </a:solidFill>
                <a:latin typeface="Calibri"/>
                <a:cs typeface="Calibri"/>
              </a:rPr>
              <a:t>de</a:t>
            </a:r>
            <a:r>
              <a:rPr sz="35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14" dirty="0">
                <a:solidFill>
                  <a:srgbClr val="252920"/>
                </a:solidFill>
                <a:latin typeface="Calibri"/>
                <a:cs typeface="Calibri"/>
              </a:rPr>
              <a:t>la</a:t>
            </a:r>
            <a:r>
              <a:rPr sz="35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75" dirty="0">
                <a:solidFill>
                  <a:srgbClr val="252920"/>
                </a:solidFill>
                <a:latin typeface="Calibri"/>
                <a:cs typeface="Calibri"/>
              </a:rPr>
              <a:t>culture</a:t>
            </a:r>
            <a:r>
              <a:rPr sz="35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10" dirty="0">
                <a:solidFill>
                  <a:srgbClr val="252920"/>
                </a:solidFill>
                <a:latin typeface="Calibri"/>
                <a:cs typeface="Calibri"/>
              </a:rPr>
              <a:t>et</a:t>
            </a:r>
            <a:r>
              <a:rPr sz="35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60" dirty="0">
                <a:solidFill>
                  <a:srgbClr val="252920"/>
                </a:solidFill>
                <a:latin typeface="Calibri"/>
                <a:cs typeface="Calibri"/>
              </a:rPr>
              <a:t>de</a:t>
            </a:r>
            <a:r>
              <a:rPr sz="35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50" dirty="0">
                <a:solidFill>
                  <a:srgbClr val="252920"/>
                </a:solidFill>
                <a:latin typeface="Calibri"/>
                <a:cs typeface="Calibri"/>
              </a:rPr>
              <a:t>l'information</a:t>
            </a:r>
            <a:r>
              <a:rPr sz="3500" spc="-3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95" dirty="0">
                <a:solidFill>
                  <a:srgbClr val="252920"/>
                </a:solidFill>
                <a:latin typeface="Calibri"/>
                <a:cs typeface="Calibri"/>
              </a:rPr>
              <a:t>scientifique  </a:t>
            </a:r>
            <a:r>
              <a:rPr sz="3500" spc="210" dirty="0">
                <a:solidFill>
                  <a:srgbClr val="252920"/>
                </a:solidFill>
                <a:latin typeface="Calibri"/>
                <a:cs typeface="Calibri"/>
              </a:rPr>
              <a:t>et</a:t>
            </a:r>
            <a:r>
              <a:rPr sz="3500" spc="-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10" dirty="0">
                <a:solidFill>
                  <a:srgbClr val="252920"/>
                </a:solidFill>
                <a:latin typeface="Calibri"/>
                <a:cs typeface="Calibri"/>
              </a:rPr>
              <a:t>technique</a:t>
            </a:r>
            <a:endParaRPr sz="3500">
              <a:latin typeface="Calibri"/>
              <a:cs typeface="Calibri"/>
            </a:endParaRPr>
          </a:p>
          <a:p>
            <a:pPr marL="12700" marR="50800">
              <a:lnSpc>
                <a:spcPct val="116100"/>
              </a:lnSpc>
              <a:spcBef>
                <a:spcPts val="1695"/>
              </a:spcBef>
            </a:pPr>
            <a:r>
              <a:rPr sz="3500" spc="185" dirty="0">
                <a:solidFill>
                  <a:srgbClr val="252920"/>
                </a:solidFill>
                <a:latin typeface="Calibri"/>
                <a:cs typeface="Calibri"/>
              </a:rPr>
              <a:t>Contribution</a:t>
            </a:r>
            <a:r>
              <a:rPr sz="3500" spc="-45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25" dirty="0">
                <a:solidFill>
                  <a:srgbClr val="252920"/>
                </a:solidFill>
                <a:latin typeface="Calibri"/>
                <a:cs typeface="Calibri"/>
              </a:rPr>
              <a:t>à</a:t>
            </a:r>
            <a:r>
              <a:rPr sz="3500" spc="-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14" dirty="0">
                <a:solidFill>
                  <a:srgbClr val="252920"/>
                </a:solidFill>
                <a:latin typeface="Calibri"/>
                <a:cs typeface="Calibri"/>
              </a:rPr>
              <a:t>la</a:t>
            </a:r>
            <a:r>
              <a:rPr sz="3500" spc="-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15" dirty="0">
                <a:solidFill>
                  <a:srgbClr val="252920"/>
                </a:solidFill>
                <a:latin typeface="Calibri"/>
                <a:cs typeface="Calibri"/>
              </a:rPr>
              <a:t>construction</a:t>
            </a:r>
            <a:r>
              <a:rPr sz="3500" spc="-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165" dirty="0">
                <a:solidFill>
                  <a:srgbClr val="252920"/>
                </a:solidFill>
                <a:latin typeface="Calibri"/>
                <a:cs typeface="Calibri"/>
              </a:rPr>
              <a:t>d'un</a:t>
            </a:r>
            <a:r>
              <a:rPr sz="3500" spc="-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335" dirty="0">
                <a:solidFill>
                  <a:srgbClr val="252920"/>
                </a:solidFill>
                <a:latin typeface="Calibri"/>
                <a:cs typeface="Calibri"/>
              </a:rPr>
              <a:t>Espace</a:t>
            </a:r>
            <a:r>
              <a:rPr sz="3500" spc="-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40" dirty="0">
                <a:solidFill>
                  <a:srgbClr val="252920"/>
                </a:solidFill>
                <a:latin typeface="Calibri"/>
                <a:cs typeface="Calibri"/>
              </a:rPr>
              <a:t>Européen  </a:t>
            </a:r>
            <a:r>
              <a:rPr sz="3500" spc="250" dirty="0">
                <a:solidFill>
                  <a:srgbClr val="252920"/>
                </a:solidFill>
                <a:latin typeface="Calibri"/>
                <a:cs typeface="Calibri"/>
              </a:rPr>
              <a:t>d'Enseignement</a:t>
            </a:r>
            <a:r>
              <a:rPr sz="3500" spc="-40" dirty="0">
                <a:solidFill>
                  <a:srgbClr val="252920"/>
                </a:solidFill>
                <a:latin typeface="Calibri"/>
                <a:cs typeface="Calibri"/>
              </a:rPr>
              <a:t> </a:t>
            </a:r>
            <a:r>
              <a:rPr sz="3500" spc="210" dirty="0">
                <a:solidFill>
                  <a:srgbClr val="252920"/>
                </a:solidFill>
                <a:latin typeface="Calibri"/>
                <a:cs typeface="Calibri"/>
              </a:rPr>
              <a:t>Supérieur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909" y="0"/>
            <a:ext cx="17654270" cy="10287000"/>
          </a:xfrm>
          <a:custGeom>
            <a:avLst/>
            <a:gdLst/>
            <a:ahLst/>
            <a:cxnLst/>
            <a:rect l="l" t="t" r="r" b="b"/>
            <a:pathLst>
              <a:path w="17654270" h="10287000">
                <a:moveTo>
                  <a:pt x="0" y="10286999"/>
                </a:moveTo>
                <a:lnTo>
                  <a:pt x="17654089" y="10286999"/>
                </a:lnTo>
                <a:lnTo>
                  <a:pt x="1765408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34365" cy="10287000"/>
          </a:xfrm>
          <a:custGeom>
            <a:avLst/>
            <a:gdLst/>
            <a:ahLst/>
            <a:cxnLst/>
            <a:rect l="l" t="t" r="r" b="b"/>
            <a:pathLst>
              <a:path w="634365" h="10287000">
                <a:moveTo>
                  <a:pt x="0" y="10286999"/>
                </a:moveTo>
                <a:lnTo>
                  <a:pt x="0" y="0"/>
                </a:lnTo>
                <a:lnTo>
                  <a:pt x="633909" y="0"/>
                </a:lnTo>
                <a:lnTo>
                  <a:pt x="633909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0310" y="588672"/>
            <a:ext cx="1685988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420" dirty="0"/>
              <a:t>Présentation</a:t>
            </a:r>
            <a:r>
              <a:rPr sz="5200" spc="-95" dirty="0"/>
              <a:t> </a:t>
            </a:r>
            <a:r>
              <a:rPr sz="5200" spc="385" dirty="0"/>
              <a:t>spécifique</a:t>
            </a:r>
            <a:r>
              <a:rPr sz="5200" spc="-95" dirty="0"/>
              <a:t> </a:t>
            </a:r>
            <a:r>
              <a:rPr sz="5200" spc="400" dirty="0"/>
              <a:t>de</a:t>
            </a:r>
            <a:r>
              <a:rPr sz="5200" spc="-95" dirty="0"/>
              <a:t> </a:t>
            </a:r>
            <a:r>
              <a:rPr sz="5200" spc="315" dirty="0"/>
              <a:t>l'université</a:t>
            </a:r>
            <a:r>
              <a:rPr sz="5200" spc="-95" dirty="0"/>
              <a:t> </a:t>
            </a:r>
            <a:r>
              <a:rPr sz="5200" spc="400" dirty="0"/>
              <a:t>de</a:t>
            </a:r>
            <a:r>
              <a:rPr sz="5200" spc="-95" dirty="0"/>
              <a:t> </a:t>
            </a:r>
            <a:r>
              <a:rPr sz="5200" spc="495" dirty="0"/>
              <a:t>Bourgogne</a:t>
            </a:r>
            <a:endParaRPr sz="5200"/>
          </a:p>
        </p:txBody>
      </p:sp>
      <p:sp>
        <p:nvSpPr>
          <p:cNvPr id="5" name="object 5"/>
          <p:cNvSpPr/>
          <p:nvPr/>
        </p:nvSpPr>
        <p:spPr>
          <a:xfrm>
            <a:off x="1805610" y="9551966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5914" y="1930515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5610" y="2517688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0326" y="9028003"/>
            <a:ext cx="1000125" cy="990600"/>
          </a:xfrm>
          <a:custGeom>
            <a:avLst/>
            <a:gdLst/>
            <a:ahLst/>
            <a:cxnLst/>
            <a:rect l="l" t="t" r="r" b="b"/>
            <a:pathLst>
              <a:path w="1000125" h="990600">
                <a:moveTo>
                  <a:pt x="1000125" y="990599"/>
                </a:moveTo>
                <a:lnTo>
                  <a:pt x="0" y="990599"/>
                </a:lnTo>
                <a:lnTo>
                  <a:pt x="0" y="0"/>
                </a:lnTo>
                <a:lnTo>
                  <a:pt x="1000125" y="990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0555" y="8745719"/>
            <a:ext cx="219074" cy="219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14166" y="1708098"/>
            <a:ext cx="11331662" cy="87675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184140">
              <a:lnSpc>
                <a:spcPct val="151800"/>
              </a:lnSpc>
              <a:spcBef>
                <a:spcPts val="95"/>
              </a:spcBef>
            </a:pPr>
            <a:r>
              <a:rPr sz="3600" spc="365" dirty="0">
                <a:solidFill>
                  <a:srgbClr val="FFFFFF"/>
                </a:solidFill>
                <a:latin typeface="Calibri"/>
                <a:cs typeface="Calibri"/>
              </a:rPr>
              <a:t>uB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345" dirty="0">
                <a:solidFill>
                  <a:srgbClr val="FFFFFF"/>
                </a:solidFill>
                <a:latin typeface="Calibri"/>
                <a:cs typeface="Calibri"/>
              </a:rPr>
              <a:t>Campus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24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3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54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3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175" dirty="0" err="1">
                <a:solidFill>
                  <a:srgbClr val="FFFFFF"/>
                </a:solidFill>
                <a:latin typeface="Calibri"/>
                <a:cs typeface="Calibri"/>
              </a:rPr>
              <a:t>villes</a:t>
            </a:r>
            <a:r>
              <a:rPr sz="36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FR" sz="36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  <a:p>
            <a:pPr marL="12700" marR="5184140">
              <a:lnSpc>
                <a:spcPct val="151800"/>
              </a:lnSpc>
              <a:spcBef>
                <a:spcPts val="95"/>
              </a:spcBef>
            </a:pPr>
            <a:r>
              <a:rPr sz="3600" spc="57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415" dirty="0">
                <a:solidFill>
                  <a:srgbClr val="FFFFFF"/>
                </a:solidFill>
                <a:latin typeface="Calibri"/>
                <a:cs typeface="Calibri"/>
              </a:rPr>
              <a:t>UFR</a:t>
            </a:r>
            <a:endParaRPr lang="fr-FR" sz="3600" spc="41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lang="fr-FR" sz="3550" spc="415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lang="fr-FR" sz="2000" spc="415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lang="fr-FR" sz="2000" spc="415" dirty="0" err="1">
                <a:solidFill>
                  <a:srgbClr val="FFFFFF"/>
                </a:solidFill>
                <a:latin typeface="Calibri"/>
                <a:cs typeface="Calibri"/>
              </a:rPr>
              <a:t>Droit,sciences</a:t>
            </a:r>
            <a:r>
              <a:rPr lang="fr-FR" sz="2000" spc="415" dirty="0">
                <a:solidFill>
                  <a:srgbClr val="FFFFFF"/>
                </a:solidFill>
                <a:latin typeface="Calibri"/>
                <a:cs typeface="Calibri"/>
              </a:rPr>
              <a:t> économiques et politiques</a:t>
            </a: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lang="fr-FR" sz="2000" spc="415" dirty="0">
                <a:solidFill>
                  <a:srgbClr val="FFFFFF"/>
                </a:solidFill>
                <a:latin typeface="Calibri"/>
                <a:cs typeface="Calibri"/>
              </a:rPr>
              <a:t>	- Langues et communication</a:t>
            </a: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lang="fr-FR" sz="2000" spc="415" dirty="0">
                <a:solidFill>
                  <a:srgbClr val="FFFFFF"/>
                </a:solidFill>
                <a:latin typeface="Calibri"/>
                <a:cs typeface="Calibri"/>
              </a:rPr>
              <a:t>	- Lettres et philosophie</a:t>
            </a: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lang="fr-FR" sz="2000" spc="415" dirty="0">
                <a:solidFill>
                  <a:srgbClr val="FFFFFF"/>
                </a:solidFill>
                <a:latin typeface="Calibri"/>
                <a:cs typeface="Calibri"/>
              </a:rPr>
              <a:t>	- Sciences de la santé</a:t>
            </a: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lang="fr-FR" sz="2000" spc="415" dirty="0">
                <a:solidFill>
                  <a:srgbClr val="FFFFFF"/>
                </a:solidFill>
                <a:latin typeface="Calibri"/>
                <a:cs typeface="Calibri"/>
              </a:rPr>
              <a:t>	- Sciences du sport ( STAPS)</a:t>
            </a: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lang="fr-FR" sz="2000" spc="415" dirty="0">
                <a:solidFill>
                  <a:srgbClr val="FFFFFF"/>
                </a:solidFill>
                <a:latin typeface="Calibri"/>
                <a:cs typeface="Calibri"/>
              </a:rPr>
              <a:t>	- Sciences et techniques</a:t>
            </a: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lang="fr-FR" sz="2000" spc="415" dirty="0">
                <a:solidFill>
                  <a:srgbClr val="FFFFFF"/>
                </a:solidFill>
                <a:latin typeface="Calibri"/>
                <a:cs typeface="Calibri"/>
              </a:rPr>
              <a:t>	- Sciences humaines et sociales</a:t>
            </a: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lang="fr-FR" sz="2000" spc="415" dirty="0">
                <a:solidFill>
                  <a:srgbClr val="FFFFFF"/>
                </a:solidFill>
                <a:latin typeface="Calibri"/>
                <a:cs typeface="Calibri"/>
              </a:rPr>
              <a:t>	- Sciences de la Vie, de la terre et de l’environnement (SVTE)</a:t>
            </a:r>
            <a:endParaRPr sz="200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2180"/>
              </a:spcBef>
              <a:tabLst>
                <a:tab pos="398780" algn="l"/>
              </a:tabLst>
            </a:pPr>
            <a:r>
              <a:rPr lang="fr-FR" sz="3550" spc="285" dirty="0">
                <a:solidFill>
                  <a:srgbClr val="FFFFFF"/>
                </a:solidFill>
                <a:latin typeface="Calibri"/>
                <a:cs typeface="Calibri"/>
              </a:rPr>
              <a:t>8 écoles et instituts (IAE, IUVV, ESIREM, ISAT, 3 IUT, INSPE)</a:t>
            </a:r>
          </a:p>
          <a:p>
            <a:pPr marL="12065">
              <a:lnSpc>
                <a:spcPct val="100000"/>
              </a:lnSpc>
              <a:spcBef>
                <a:spcPts val="2180"/>
              </a:spcBef>
              <a:tabLst>
                <a:tab pos="398780" algn="l"/>
              </a:tabLst>
            </a:pPr>
            <a:r>
              <a:rPr lang="fr-FR" sz="3550" spc="285" dirty="0">
                <a:solidFill>
                  <a:srgbClr val="FFFFFF"/>
                </a:solidFill>
                <a:latin typeface="Calibri"/>
                <a:cs typeface="Calibri"/>
              </a:rPr>
              <a:t>Une u</a:t>
            </a:r>
            <a:r>
              <a:rPr sz="3550" spc="200" dirty="0" err="1">
                <a:solidFill>
                  <a:srgbClr val="FFFFFF"/>
                </a:solidFill>
                <a:latin typeface="Calibri"/>
                <a:cs typeface="Calibri"/>
              </a:rPr>
              <a:t>niversité</a:t>
            </a:r>
            <a:r>
              <a:rPr sz="355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50" spc="254" dirty="0">
                <a:solidFill>
                  <a:srgbClr val="FFFFFF"/>
                </a:solidFill>
                <a:latin typeface="Calibri"/>
                <a:cs typeface="Calibri"/>
              </a:rPr>
              <a:t>Européenne</a:t>
            </a:r>
            <a:r>
              <a:rPr sz="3550" spc="-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50" spc="185" dirty="0">
                <a:solidFill>
                  <a:srgbClr val="FFFFFF"/>
                </a:solidFill>
                <a:latin typeface="Calibri"/>
                <a:cs typeface="Calibri"/>
              </a:rPr>
              <a:t>(Forthem)</a:t>
            </a:r>
            <a:endParaRPr sz="355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860365" y="2855829"/>
            <a:ext cx="3172225" cy="45753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2724150"/>
          </a:xfrm>
          <a:custGeom>
            <a:avLst/>
            <a:gdLst/>
            <a:ahLst/>
            <a:cxnLst/>
            <a:rect l="l" t="t" r="r" b="b"/>
            <a:pathLst>
              <a:path w="18288000" h="2724150">
                <a:moveTo>
                  <a:pt x="0" y="0"/>
                </a:moveTo>
                <a:lnTo>
                  <a:pt x="18287999" y="0"/>
                </a:lnTo>
                <a:lnTo>
                  <a:pt x="18287999" y="2724102"/>
                </a:lnTo>
                <a:lnTo>
                  <a:pt x="0" y="2724102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35699" y="260181"/>
            <a:ext cx="1000125" cy="990600"/>
          </a:xfrm>
          <a:custGeom>
            <a:avLst/>
            <a:gdLst/>
            <a:ahLst/>
            <a:cxnLst/>
            <a:rect l="l" t="t" r="r" b="b"/>
            <a:pathLst>
              <a:path w="1000125" h="990600">
                <a:moveTo>
                  <a:pt x="0" y="0"/>
                </a:moveTo>
                <a:lnTo>
                  <a:pt x="1000125" y="0"/>
                </a:lnTo>
                <a:lnTo>
                  <a:pt x="1000125" y="9905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7427" y="4857750"/>
            <a:ext cx="2495550" cy="2143125"/>
          </a:xfrm>
          <a:custGeom>
            <a:avLst/>
            <a:gdLst/>
            <a:ahLst/>
            <a:cxnLst/>
            <a:rect l="l" t="t" r="r" b="b"/>
            <a:pathLst>
              <a:path w="2495550" h="2143125">
                <a:moveTo>
                  <a:pt x="0" y="0"/>
                </a:moveTo>
                <a:lnTo>
                  <a:pt x="2495549" y="0"/>
                </a:lnTo>
                <a:lnTo>
                  <a:pt x="2495549" y="2143124"/>
                </a:lnTo>
                <a:lnTo>
                  <a:pt x="0" y="214312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4799" y="4857750"/>
            <a:ext cx="2495550" cy="2143125"/>
          </a:xfrm>
          <a:custGeom>
            <a:avLst/>
            <a:gdLst/>
            <a:ahLst/>
            <a:cxnLst/>
            <a:rect l="l" t="t" r="r" b="b"/>
            <a:pathLst>
              <a:path w="2495550" h="2143125">
                <a:moveTo>
                  <a:pt x="0" y="0"/>
                </a:moveTo>
                <a:lnTo>
                  <a:pt x="2495549" y="0"/>
                </a:lnTo>
                <a:lnTo>
                  <a:pt x="2495549" y="2143124"/>
                </a:lnTo>
                <a:lnTo>
                  <a:pt x="0" y="214312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43542" y="4857750"/>
            <a:ext cx="2495550" cy="2143125"/>
          </a:xfrm>
          <a:custGeom>
            <a:avLst/>
            <a:gdLst/>
            <a:ahLst/>
            <a:cxnLst/>
            <a:rect l="l" t="t" r="r" b="b"/>
            <a:pathLst>
              <a:path w="2495550" h="2143125">
                <a:moveTo>
                  <a:pt x="0" y="0"/>
                </a:moveTo>
                <a:lnTo>
                  <a:pt x="2495549" y="0"/>
                </a:lnTo>
                <a:lnTo>
                  <a:pt x="2495549" y="2143124"/>
                </a:lnTo>
                <a:lnTo>
                  <a:pt x="0" y="214312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75788" y="4857750"/>
            <a:ext cx="2495550" cy="2143125"/>
          </a:xfrm>
          <a:custGeom>
            <a:avLst/>
            <a:gdLst/>
            <a:ahLst/>
            <a:cxnLst/>
            <a:rect l="l" t="t" r="r" b="b"/>
            <a:pathLst>
              <a:path w="2495550" h="2143125">
                <a:moveTo>
                  <a:pt x="0" y="0"/>
                </a:moveTo>
                <a:lnTo>
                  <a:pt x="2495549" y="0"/>
                </a:lnTo>
                <a:lnTo>
                  <a:pt x="2495549" y="2143124"/>
                </a:lnTo>
                <a:lnTo>
                  <a:pt x="0" y="2143124"/>
                </a:lnTo>
                <a:lnTo>
                  <a:pt x="0" y="0"/>
                </a:lnTo>
                <a:close/>
              </a:path>
            </a:pathLst>
          </a:custGeom>
          <a:solidFill>
            <a:srgbClr val="EC77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7468" y="5311133"/>
            <a:ext cx="2030730" cy="1238885"/>
          </a:xfrm>
          <a:custGeom>
            <a:avLst/>
            <a:gdLst/>
            <a:ahLst/>
            <a:cxnLst/>
            <a:rect l="l" t="t" r="r" b="b"/>
            <a:pathLst>
              <a:path w="2030729" h="1238884">
                <a:moveTo>
                  <a:pt x="235916" y="0"/>
                </a:moveTo>
                <a:close/>
              </a:path>
              <a:path w="2030729" h="1238884">
                <a:moveTo>
                  <a:pt x="1829170" y="1134691"/>
                </a:moveTo>
                <a:lnTo>
                  <a:pt x="201453" y="1134691"/>
                </a:lnTo>
                <a:lnTo>
                  <a:pt x="186608" y="1129160"/>
                </a:lnTo>
                <a:lnTo>
                  <a:pt x="180078" y="1117011"/>
                </a:lnTo>
                <a:lnTo>
                  <a:pt x="178574" y="1099765"/>
                </a:lnTo>
                <a:lnTo>
                  <a:pt x="178803" y="1078947"/>
                </a:lnTo>
                <a:lnTo>
                  <a:pt x="178803" y="55924"/>
                </a:lnTo>
                <a:lnTo>
                  <a:pt x="183278" y="34116"/>
                </a:lnTo>
                <a:lnTo>
                  <a:pt x="195495" y="16344"/>
                </a:lnTo>
                <a:lnTo>
                  <a:pt x="213644" y="4381"/>
                </a:lnTo>
                <a:lnTo>
                  <a:pt x="235916" y="0"/>
                </a:lnTo>
                <a:lnTo>
                  <a:pt x="1794707" y="0"/>
                </a:lnTo>
                <a:lnTo>
                  <a:pt x="1816979" y="4381"/>
                </a:lnTo>
                <a:lnTo>
                  <a:pt x="1830908" y="13562"/>
                </a:lnTo>
                <a:lnTo>
                  <a:pt x="721225" y="13562"/>
                </a:lnTo>
                <a:lnTo>
                  <a:pt x="714643" y="20008"/>
                </a:lnTo>
                <a:lnTo>
                  <a:pt x="714643" y="35909"/>
                </a:lnTo>
                <a:lnTo>
                  <a:pt x="721225" y="42354"/>
                </a:lnTo>
                <a:lnTo>
                  <a:pt x="1849035" y="42354"/>
                </a:lnTo>
                <a:lnTo>
                  <a:pt x="1851820" y="55924"/>
                </a:lnTo>
                <a:lnTo>
                  <a:pt x="234526" y="56031"/>
                </a:lnTo>
                <a:lnTo>
                  <a:pt x="234526" y="1078828"/>
                </a:lnTo>
                <a:lnTo>
                  <a:pt x="1851820" y="1078828"/>
                </a:lnTo>
                <a:lnTo>
                  <a:pt x="1852049" y="1099765"/>
                </a:lnTo>
                <a:lnTo>
                  <a:pt x="1850545" y="1117011"/>
                </a:lnTo>
                <a:lnTo>
                  <a:pt x="1844015" y="1129160"/>
                </a:lnTo>
                <a:lnTo>
                  <a:pt x="1829170" y="1134691"/>
                </a:lnTo>
                <a:close/>
              </a:path>
              <a:path w="2030729" h="1238884">
                <a:moveTo>
                  <a:pt x="1849035" y="42354"/>
                </a:moveTo>
                <a:lnTo>
                  <a:pt x="737464" y="42354"/>
                </a:lnTo>
                <a:lnTo>
                  <a:pt x="744046" y="35909"/>
                </a:lnTo>
                <a:lnTo>
                  <a:pt x="744047" y="20008"/>
                </a:lnTo>
                <a:lnTo>
                  <a:pt x="737464" y="13562"/>
                </a:lnTo>
                <a:lnTo>
                  <a:pt x="1830908" y="13562"/>
                </a:lnTo>
                <a:lnTo>
                  <a:pt x="1835128" y="16344"/>
                </a:lnTo>
                <a:lnTo>
                  <a:pt x="1847345" y="34116"/>
                </a:lnTo>
                <a:lnTo>
                  <a:pt x="1849035" y="42354"/>
                </a:lnTo>
                <a:close/>
              </a:path>
              <a:path w="2030729" h="1238884">
                <a:moveTo>
                  <a:pt x="1851820" y="1078828"/>
                </a:moveTo>
                <a:lnTo>
                  <a:pt x="1796104" y="1078828"/>
                </a:lnTo>
                <a:lnTo>
                  <a:pt x="1796104" y="56031"/>
                </a:lnTo>
                <a:lnTo>
                  <a:pt x="1851820" y="56031"/>
                </a:lnTo>
                <a:lnTo>
                  <a:pt x="1851820" y="1078828"/>
                </a:lnTo>
                <a:close/>
              </a:path>
              <a:path w="2030729" h="1238884">
                <a:moveTo>
                  <a:pt x="1987624" y="1238262"/>
                </a:moveTo>
                <a:lnTo>
                  <a:pt x="42998" y="1238262"/>
                </a:lnTo>
                <a:lnTo>
                  <a:pt x="27362" y="1235219"/>
                </a:lnTo>
                <a:lnTo>
                  <a:pt x="14621" y="1226911"/>
                </a:lnTo>
                <a:lnTo>
                  <a:pt x="6044" y="1214568"/>
                </a:lnTo>
                <a:lnTo>
                  <a:pt x="2903" y="1199422"/>
                </a:lnTo>
                <a:lnTo>
                  <a:pt x="2903" y="1173530"/>
                </a:lnTo>
                <a:lnTo>
                  <a:pt x="1475" y="1158384"/>
                </a:lnTo>
                <a:lnTo>
                  <a:pt x="0" y="1146042"/>
                </a:lnTo>
                <a:lnTo>
                  <a:pt x="2689" y="1137734"/>
                </a:lnTo>
                <a:lnTo>
                  <a:pt x="13756" y="1134691"/>
                </a:lnTo>
                <a:lnTo>
                  <a:pt x="2016867" y="1134691"/>
                </a:lnTo>
                <a:lnTo>
                  <a:pt x="2017529" y="1134873"/>
                </a:lnTo>
                <a:lnTo>
                  <a:pt x="761448" y="1134873"/>
                </a:lnTo>
                <a:lnTo>
                  <a:pt x="763207" y="1142454"/>
                </a:lnTo>
                <a:lnTo>
                  <a:pt x="767030" y="1148575"/>
                </a:lnTo>
                <a:lnTo>
                  <a:pt x="772445" y="1152666"/>
                </a:lnTo>
                <a:lnTo>
                  <a:pt x="778977" y="1154156"/>
                </a:lnTo>
                <a:lnTo>
                  <a:pt x="2029654" y="1154156"/>
                </a:lnTo>
                <a:lnTo>
                  <a:pt x="2029148" y="1158384"/>
                </a:lnTo>
                <a:lnTo>
                  <a:pt x="2028477" y="1165508"/>
                </a:lnTo>
                <a:lnTo>
                  <a:pt x="1792353" y="1165508"/>
                </a:lnTo>
                <a:lnTo>
                  <a:pt x="1783925" y="1167156"/>
                </a:lnTo>
                <a:lnTo>
                  <a:pt x="1777043" y="1171651"/>
                </a:lnTo>
                <a:lnTo>
                  <a:pt x="1772403" y="1178317"/>
                </a:lnTo>
                <a:lnTo>
                  <a:pt x="1772178" y="1179399"/>
                </a:lnTo>
                <a:lnTo>
                  <a:pt x="83757" y="1179399"/>
                </a:lnTo>
                <a:lnTo>
                  <a:pt x="79286" y="1182557"/>
                </a:lnTo>
                <a:lnTo>
                  <a:pt x="79286" y="1190404"/>
                </a:lnTo>
                <a:lnTo>
                  <a:pt x="83757" y="1193563"/>
                </a:lnTo>
                <a:lnTo>
                  <a:pt x="1772178" y="1193563"/>
                </a:lnTo>
                <a:lnTo>
                  <a:pt x="1772403" y="1194644"/>
                </a:lnTo>
                <a:lnTo>
                  <a:pt x="1777043" y="1201311"/>
                </a:lnTo>
                <a:lnTo>
                  <a:pt x="1783926" y="1205805"/>
                </a:lnTo>
                <a:lnTo>
                  <a:pt x="1792353" y="1207454"/>
                </a:lnTo>
                <a:lnTo>
                  <a:pt x="2026055" y="1207454"/>
                </a:lnTo>
                <a:lnTo>
                  <a:pt x="2024579" y="1214568"/>
                </a:lnTo>
                <a:lnTo>
                  <a:pt x="2016002" y="1226911"/>
                </a:lnTo>
                <a:lnTo>
                  <a:pt x="2003260" y="1235219"/>
                </a:lnTo>
                <a:lnTo>
                  <a:pt x="1987624" y="1238262"/>
                </a:lnTo>
                <a:close/>
              </a:path>
              <a:path w="2030729" h="1238884">
                <a:moveTo>
                  <a:pt x="2029654" y="1154156"/>
                </a:moveTo>
                <a:lnTo>
                  <a:pt x="1251652" y="1154156"/>
                </a:lnTo>
                <a:lnTo>
                  <a:pt x="1258184" y="1152666"/>
                </a:lnTo>
                <a:lnTo>
                  <a:pt x="1263599" y="1148575"/>
                </a:lnTo>
                <a:lnTo>
                  <a:pt x="1267422" y="1142454"/>
                </a:lnTo>
                <a:lnTo>
                  <a:pt x="1269181" y="1134873"/>
                </a:lnTo>
                <a:lnTo>
                  <a:pt x="2017529" y="1134873"/>
                </a:lnTo>
                <a:lnTo>
                  <a:pt x="2027934" y="1137734"/>
                </a:lnTo>
                <a:lnTo>
                  <a:pt x="2030623" y="1146042"/>
                </a:lnTo>
                <a:lnTo>
                  <a:pt x="2029654" y="1154156"/>
                </a:lnTo>
                <a:close/>
              </a:path>
              <a:path w="2030729" h="1238884">
                <a:moveTo>
                  <a:pt x="1860640" y="1207454"/>
                </a:moveTo>
                <a:lnTo>
                  <a:pt x="1792353" y="1207454"/>
                </a:lnTo>
                <a:lnTo>
                  <a:pt x="1800781" y="1205805"/>
                </a:lnTo>
                <a:lnTo>
                  <a:pt x="1807663" y="1201311"/>
                </a:lnTo>
                <a:lnTo>
                  <a:pt x="1812303" y="1194644"/>
                </a:lnTo>
                <a:lnTo>
                  <a:pt x="1814005" y="1186481"/>
                </a:lnTo>
                <a:lnTo>
                  <a:pt x="1812303" y="1178317"/>
                </a:lnTo>
                <a:lnTo>
                  <a:pt x="1807663" y="1171651"/>
                </a:lnTo>
                <a:lnTo>
                  <a:pt x="1800781" y="1167156"/>
                </a:lnTo>
                <a:lnTo>
                  <a:pt x="1792353" y="1165508"/>
                </a:lnTo>
                <a:lnTo>
                  <a:pt x="1860640" y="1165508"/>
                </a:lnTo>
                <a:lnTo>
                  <a:pt x="1852213" y="1167156"/>
                </a:lnTo>
                <a:lnTo>
                  <a:pt x="1845331" y="1171651"/>
                </a:lnTo>
                <a:lnTo>
                  <a:pt x="1840691" y="1178317"/>
                </a:lnTo>
                <a:lnTo>
                  <a:pt x="1838990" y="1186481"/>
                </a:lnTo>
                <a:lnTo>
                  <a:pt x="1840691" y="1194644"/>
                </a:lnTo>
                <a:lnTo>
                  <a:pt x="1845331" y="1201311"/>
                </a:lnTo>
                <a:lnTo>
                  <a:pt x="1852213" y="1205805"/>
                </a:lnTo>
                <a:lnTo>
                  <a:pt x="1860640" y="1207454"/>
                </a:lnTo>
                <a:close/>
              </a:path>
              <a:path w="2030729" h="1238884">
                <a:moveTo>
                  <a:pt x="1928929" y="1207454"/>
                </a:moveTo>
                <a:lnTo>
                  <a:pt x="1860640" y="1207454"/>
                </a:lnTo>
                <a:lnTo>
                  <a:pt x="1869068" y="1205805"/>
                </a:lnTo>
                <a:lnTo>
                  <a:pt x="1875950" y="1201311"/>
                </a:lnTo>
                <a:lnTo>
                  <a:pt x="1880590" y="1194644"/>
                </a:lnTo>
                <a:lnTo>
                  <a:pt x="1882292" y="1186481"/>
                </a:lnTo>
                <a:lnTo>
                  <a:pt x="1880590" y="1178317"/>
                </a:lnTo>
                <a:lnTo>
                  <a:pt x="1875950" y="1171651"/>
                </a:lnTo>
                <a:lnTo>
                  <a:pt x="1869067" y="1167156"/>
                </a:lnTo>
                <a:lnTo>
                  <a:pt x="1860640" y="1165508"/>
                </a:lnTo>
                <a:lnTo>
                  <a:pt x="1928929" y="1165508"/>
                </a:lnTo>
                <a:lnTo>
                  <a:pt x="1920501" y="1167156"/>
                </a:lnTo>
                <a:lnTo>
                  <a:pt x="1913619" y="1171651"/>
                </a:lnTo>
                <a:lnTo>
                  <a:pt x="1908979" y="1178317"/>
                </a:lnTo>
                <a:lnTo>
                  <a:pt x="1907277" y="1186481"/>
                </a:lnTo>
                <a:lnTo>
                  <a:pt x="1908979" y="1194644"/>
                </a:lnTo>
                <a:lnTo>
                  <a:pt x="1913619" y="1201311"/>
                </a:lnTo>
                <a:lnTo>
                  <a:pt x="1920501" y="1205805"/>
                </a:lnTo>
                <a:lnTo>
                  <a:pt x="1928929" y="1207454"/>
                </a:lnTo>
                <a:close/>
              </a:path>
              <a:path w="2030729" h="1238884">
                <a:moveTo>
                  <a:pt x="2026055" y="1207454"/>
                </a:moveTo>
                <a:lnTo>
                  <a:pt x="1928929" y="1207454"/>
                </a:lnTo>
                <a:lnTo>
                  <a:pt x="1937356" y="1205805"/>
                </a:lnTo>
                <a:lnTo>
                  <a:pt x="1944238" y="1201311"/>
                </a:lnTo>
                <a:lnTo>
                  <a:pt x="1948877" y="1194644"/>
                </a:lnTo>
                <a:lnTo>
                  <a:pt x="1950579" y="1186481"/>
                </a:lnTo>
                <a:lnTo>
                  <a:pt x="1948877" y="1178317"/>
                </a:lnTo>
                <a:lnTo>
                  <a:pt x="1944238" y="1171651"/>
                </a:lnTo>
                <a:lnTo>
                  <a:pt x="1937356" y="1167156"/>
                </a:lnTo>
                <a:lnTo>
                  <a:pt x="1928929" y="1165508"/>
                </a:lnTo>
                <a:lnTo>
                  <a:pt x="2028477" y="1165508"/>
                </a:lnTo>
                <a:lnTo>
                  <a:pt x="2027720" y="1173530"/>
                </a:lnTo>
                <a:lnTo>
                  <a:pt x="2027720" y="1199422"/>
                </a:lnTo>
                <a:lnTo>
                  <a:pt x="2026055" y="1207454"/>
                </a:lnTo>
                <a:close/>
              </a:path>
              <a:path w="2030729" h="1238884">
                <a:moveTo>
                  <a:pt x="1772178" y="1193563"/>
                </a:moveTo>
                <a:lnTo>
                  <a:pt x="208470" y="1193563"/>
                </a:lnTo>
                <a:lnTo>
                  <a:pt x="212941" y="1190404"/>
                </a:lnTo>
                <a:lnTo>
                  <a:pt x="212941" y="1182557"/>
                </a:lnTo>
                <a:lnTo>
                  <a:pt x="208470" y="1179399"/>
                </a:lnTo>
                <a:lnTo>
                  <a:pt x="1772178" y="1179399"/>
                </a:lnTo>
                <a:lnTo>
                  <a:pt x="1770701" y="1186481"/>
                </a:lnTo>
                <a:lnTo>
                  <a:pt x="1772178" y="1193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31053" y="5225306"/>
            <a:ext cx="1932939" cy="1397000"/>
          </a:xfrm>
          <a:custGeom>
            <a:avLst/>
            <a:gdLst/>
            <a:ahLst/>
            <a:cxnLst/>
            <a:rect l="l" t="t" r="r" b="b"/>
            <a:pathLst>
              <a:path w="1932940" h="1397000">
                <a:moveTo>
                  <a:pt x="418277" y="1396999"/>
                </a:moveTo>
                <a:lnTo>
                  <a:pt x="308245" y="1396999"/>
                </a:lnTo>
                <a:lnTo>
                  <a:pt x="239060" y="1371599"/>
                </a:lnTo>
                <a:lnTo>
                  <a:pt x="192870" y="1346199"/>
                </a:lnTo>
                <a:lnTo>
                  <a:pt x="150464" y="1320799"/>
                </a:lnTo>
                <a:lnTo>
                  <a:pt x="112225" y="1295399"/>
                </a:lnTo>
                <a:lnTo>
                  <a:pt x="78539" y="1257299"/>
                </a:lnTo>
                <a:lnTo>
                  <a:pt x="49788" y="1219199"/>
                </a:lnTo>
                <a:lnTo>
                  <a:pt x="26357" y="1168399"/>
                </a:lnTo>
                <a:lnTo>
                  <a:pt x="9850" y="1117599"/>
                </a:lnTo>
                <a:lnTo>
                  <a:pt x="1058" y="1066799"/>
                </a:lnTo>
                <a:lnTo>
                  <a:pt x="0" y="1028699"/>
                </a:lnTo>
                <a:lnTo>
                  <a:pt x="6694" y="977899"/>
                </a:lnTo>
                <a:lnTo>
                  <a:pt x="21160" y="927099"/>
                </a:lnTo>
                <a:lnTo>
                  <a:pt x="42926" y="876299"/>
                </a:lnTo>
                <a:lnTo>
                  <a:pt x="71047" y="838199"/>
                </a:lnTo>
                <a:lnTo>
                  <a:pt x="105005" y="800099"/>
                </a:lnTo>
                <a:lnTo>
                  <a:pt x="144282" y="774699"/>
                </a:lnTo>
                <a:lnTo>
                  <a:pt x="188360" y="749299"/>
                </a:lnTo>
                <a:lnTo>
                  <a:pt x="211377" y="749299"/>
                </a:lnTo>
                <a:lnTo>
                  <a:pt x="219153" y="736599"/>
                </a:lnTo>
                <a:lnTo>
                  <a:pt x="250219" y="723899"/>
                </a:lnTo>
                <a:lnTo>
                  <a:pt x="286147" y="711199"/>
                </a:lnTo>
                <a:lnTo>
                  <a:pt x="326287" y="698499"/>
                </a:lnTo>
                <a:lnTo>
                  <a:pt x="369992" y="673099"/>
                </a:lnTo>
                <a:lnTo>
                  <a:pt x="416612" y="647699"/>
                </a:lnTo>
                <a:lnTo>
                  <a:pt x="465500" y="622299"/>
                </a:lnTo>
                <a:lnTo>
                  <a:pt x="516007" y="609599"/>
                </a:lnTo>
                <a:lnTo>
                  <a:pt x="619282" y="558799"/>
                </a:lnTo>
                <a:lnTo>
                  <a:pt x="670753" y="520699"/>
                </a:lnTo>
                <a:lnTo>
                  <a:pt x="721249" y="495299"/>
                </a:lnTo>
                <a:lnTo>
                  <a:pt x="770121" y="469899"/>
                </a:lnTo>
                <a:lnTo>
                  <a:pt x="816721" y="444499"/>
                </a:lnTo>
                <a:lnTo>
                  <a:pt x="860400" y="419099"/>
                </a:lnTo>
                <a:lnTo>
                  <a:pt x="900509" y="406399"/>
                </a:lnTo>
                <a:lnTo>
                  <a:pt x="1065690" y="292099"/>
                </a:lnTo>
                <a:lnTo>
                  <a:pt x="1118815" y="241299"/>
                </a:lnTo>
                <a:lnTo>
                  <a:pt x="1169687" y="203199"/>
                </a:lnTo>
                <a:lnTo>
                  <a:pt x="1217535" y="165099"/>
                </a:lnTo>
                <a:lnTo>
                  <a:pt x="1261587" y="126999"/>
                </a:lnTo>
                <a:lnTo>
                  <a:pt x="1301072" y="101599"/>
                </a:lnTo>
                <a:lnTo>
                  <a:pt x="1335218" y="63499"/>
                </a:lnTo>
                <a:lnTo>
                  <a:pt x="1363255" y="38099"/>
                </a:lnTo>
                <a:lnTo>
                  <a:pt x="1384411" y="25399"/>
                </a:lnTo>
                <a:lnTo>
                  <a:pt x="1397914" y="12699"/>
                </a:lnTo>
                <a:lnTo>
                  <a:pt x="1402994" y="0"/>
                </a:lnTo>
                <a:lnTo>
                  <a:pt x="1472835" y="0"/>
                </a:lnTo>
                <a:lnTo>
                  <a:pt x="1512937" y="12699"/>
                </a:lnTo>
                <a:lnTo>
                  <a:pt x="1561065" y="38099"/>
                </a:lnTo>
                <a:lnTo>
                  <a:pt x="1613343" y="63499"/>
                </a:lnTo>
                <a:lnTo>
                  <a:pt x="1626481" y="76199"/>
                </a:lnTo>
                <a:lnTo>
                  <a:pt x="1442318" y="76199"/>
                </a:lnTo>
                <a:lnTo>
                  <a:pt x="1422214" y="88899"/>
                </a:lnTo>
                <a:lnTo>
                  <a:pt x="1394323" y="114299"/>
                </a:lnTo>
                <a:lnTo>
                  <a:pt x="1359494" y="152399"/>
                </a:lnTo>
                <a:lnTo>
                  <a:pt x="1318573" y="177799"/>
                </a:lnTo>
                <a:lnTo>
                  <a:pt x="1272408" y="228599"/>
                </a:lnTo>
                <a:lnTo>
                  <a:pt x="1221847" y="266699"/>
                </a:lnTo>
                <a:lnTo>
                  <a:pt x="1167736" y="304799"/>
                </a:lnTo>
                <a:lnTo>
                  <a:pt x="1193719" y="317499"/>
                </a:lnTo>
                <a:lnTo>
                  <a:pt x="1226898" y="342899"/>
                </a:lnTo>
                <a:lnTo>
                  <a:pt x="1264729" y="368299"/>
                </a:lnTo>
                <a:lnTo>
                  <a:pt x="1304663" y="406399"/>
                </a:lnTo>
                <a:lnTo>
                  <a:pt x="1344155" y="444499"/>
                </a:lnTo>
                <a:lnTo>
                  <a:pt x="1490470" y="444499"/>
                </a:lnTo>
                <a:lnTo>
                  <a:pt x="1456964" y="469899"/>
                </a:lnTo>
                <a:lnTo>
                  <a:pt x="927869" y="469899"/>
                </a:lnTo>
                <a:lnTo>
                  <a:pt x="889092" y="495299"/>
                </a:lnTo>
                <a:lnTo>
                  <a:pt x="847568" y="520699"/>
                </a:lnTo>
                <a:lnTo>
                  <a:pt x="803786" y="546099"/>
                </a:lnTo>
                <a:lnTo>
                  <a:pt x="758235" y="571499"/>
                </a:lnTo>
                <a:lnTo>
                  <a:pt x="663780" y="622299"/>
                </a:lnTo>
                <a:lnTo>
                  <a:pt x="615854" y="634999"/>
                </a:lnTo>
                <a:lnTo>
                  <a:pt x="521052" y="685799"/>
                </a:lnTo>
                <a:lnTo>
                  <a:pt x="475153" y="711199"/>
                </a:lnTo>
                <a:lnTo>
                  <a:pt x="430908" y="723899"/>
                </a:lnTo>
                <a:lnTo>
                  <a:pt x="388805" y="749299"/>
                </a:lnTo>
                <a:lnTo>
                  <a:pt x="434223" y="774699"/>
                </a:lnTo>
                <a:lnTo>
                  <a:pt x="473693" y="800099"/>
                </a:lnTo>
                <a:lnTo>
                  <a:pt x="484576" y="812799"/>
                </a:lnTo>
                <a:lnTo>
                  <a:pt x="246121" y="812799"/>
                </a:lnTo>
                <a:lnTo>
                  <a:pt x="225987" y="825499"/>
                </a:lnTo>
                <a:lnTo>
                  <a:pt x="209641" y="825499"/>
                </a:lnTo>
                <a:lnTo>
                  <a:pt x="189635" y="838199"/>
                </a:lnTo>
                <a:lnTo>
                  <a:pt x="158710" y="863599"/>
                </a:lnTo>
                <a:lnTo>
                  <a:pt x="109913" y="914399"/>
                </a:lnTo>
                <a:lnTo>
                  <a:pt x="92943" y="952499"/>
                </a:lnTo>
                <a:lnTo>
                  <a:pt x="80179" y="1003299"/>
                </a:lnTo>
                <a:lnTo>
                  <a:pt x="76591" y="1041399"/>
                </a:lnTo>
                <a:lnTo>
                  <a:pt x="82159" y="1092199"/>
                </a:lnTo>
                <a:lnTo>
                  <a:pt x="96866" y="1142999"/>
                </a:lnTo>
                <a:lnTo>
                  <a:pt x="119889" y="1181099"/>
                </a:lnTo>
                <a:lnTo>
                  <a:pt x="148947" y="1219199"/>
                </a:lnTo>
                <a:lnTo>
                  <a:pt x="183507" y="1257299"/>
                </a:lnTo>
                <a:lnTo>
                  <a:pt x="223039" y="1282699"/>
                </a:lnTo>
                <a:lnTo>
                  <a:pt x="267009" y="1295399"/>
                </a:lnTo>
                <a:lnTo>
                  <a:pt x="361353" y="1320799"/>
                </a:lnTo>
                <a:lnTo>
                  <a:pt x="606179" y="1320799"/>
                </a:lnTo>
                <a:lnTo>
                  <a:pt x="571380" y="1346199"/>
                </a:lnTo>
                <a:lnTo>
                  <a:pt x="533647" y="1371599"/>
                </a:lnTo>
                <a:lnTo>
                  <a:pt x="495926" y="1384299"/>
                </a:lnTo>
                <a:lnTo>
                  <a:pt x="457377" y="1384299"/>
                </a:lnTo>
                <a:lnTo>
                  <a:pt x="418277" y="1396999"/>
                </a:lnTo>
                <a:close/>
              </a:path>
              <a:path w="1932940" h="1397000">
                <a:moveTo>
                  <a:pt x="1490470" y="444499"/>
                </a:moveTo>
                <a:lnTo>
                  <a:pt x="1344155" y="444499"/>
                </a:lnTo>
                <a:lnTo>
                  <a:pt x="1470830" y="368299"/>
                </a:lnTo>
                <a:lnTo>
                  <a:pt x="1511773" y="330199"/>
                </a:lnTo>
                <a:lnTo>
                  <a:pt x="1551235" y="304799"/>
                </a:lnTo>
                <a:lnTo>
                  <a:pt x="1588714" y="279399"/>
                </a:lnTo>
                <a:lnTo>
                  <a:pt x="1623706" y="241299"/>
                </a:lnTo>
                <a:lnTo>
                  <a:pt x="1655708" y="215899"/>
                </a:lnTo>
                <a:lnTo>
                  <a:pt x="1610582" y="165099"/>
                </a:lnTo>
                <a:lnTo>
                  <a:pt x="1561926" y="126999"/>
                </a:lnTo>
                <a:lnTo>
                  <a:pt x="1514494" y="101599"/>
                </a:lnTo>
                <a:lnTo>
                  <a:pt x="1473040" y="76199"/>
                </a:lnTo>
                <a:lnTo>
                  <a:pt x="1626481" y="76199"/>
                </a:lnTo>
                <a:lnTo>
                  <a:pt x="1665894" y="114299"/>
                </a:lnTo>
                <a:lnTo>
                  <a:pt x="1714841" y="165099"/>
                </a:lnTo>
                <a:lnTo>
                  <a:pt x="1854174" y="165099"/>
                </a:lnTo>
                <a:lnTo>
                  <a:pt x="1877272" y="190499"/>
                </a:lnTo>
                <a:lnTo>
                  <a:pt x="1884423" y="203199"/>
                </a:lnTo>
                <a:lnTo>
                  <a:pt x="1789664" y="203199"/>
                </a:lnTo>
                <a:lnTo>
                  <a:pt x="1769171" y="228599"/>
                </a:lnTo>
                <a:lnTo>
                  <a:pt x="1742367" y="253999"/>
                </a:lnTo>
                <a:lnTo>
                  <a:pt x="1709994" y="279399"/>
                </a:lnTo>
                <a:lnTo>
                  <a:pt x="1672791" y="304799"/>
                </a:lnTo>
                <a:lnTo>
                  <a:pt x="1631498" y="342899"/>
                </a:lnTo>
                <a:lnTo>
                  <a:pt x="1586853" y="368299"/>
                </a:lnTo>
                <a:lnTo>
                  <a:pt x="1539598" y="406399"/>
                </a:lnTo>
                <a:lnTo>
                  <a:pt x="1490470" y="444499"/>
                </a:lnTo>
                <a:close/>
              </a:path>
              <a:path w="1932940" h="1397000">
                <a:moveTo>
                  <a:pt x="1854174" y="165099"/>
                </a:moveTo>
                <a:lnTo>
                  <a:pt x="1714841" y="165099"/>
                </a:lnTo>
                <a:lnTo>
                  <a:pt x="1732096" y="152399"/>
                </a:lnTo>
                <a:lnTo>
                  <a:pt x="1745057" y="139699"/>
                </a:lnTo>
                <a:lnTo>
                  <a:pt x="1756518" y="126999"/>
                </a:lnTo>
                <a:lnTo>
                  <a:pt x="1811300" y="126999"/>
                </a:lnTo>
                <a:lnTo>
                  <a:pt x="1831495" y="139699"/>
                </a:lnTo>
                <a:lnTo>
                  <a:pt x="1854174" y="165099"/>
                </a:lnTo>
                <a:close/>
              </a:path>
              <a:path w="1932940" h="1397000">
                <a:moveTo>
                  <a:pt x="871631" y="1092199"/>
                </a:moveTo>
                <a:lnTo>
                  <a:pt x="750175" y="1092199"/>
                </a:lnTo>
                <a:lnTo>
                  <a:pt x="771578" y="1066799"/>
                </a:lnTo>
                <a:lnTo>
                  <a:pt x="782555" y="1066799"/>
                </a:lnTo>
                <a:lnTo>
                  <a:pt x="793716" y="1054099"/>
                </a:lnTo>
                <a:lnTo>
                  <a:pt x="840614" y="1015999"/>
                </a:lnTo>
                <a:lnTo>
                  <a:pt x="886387" y="977899"/>
                </a:lnTo>
                <a:lnTo>
                  <a:pt x="931020" y="939799"/>
                </a:lnTo>
                <a:lnTo>
                  <a:pt x="974493" y="901699"/>
                </a:lnTo>
                <a:lnTo>
                  <a:pt x="1016789" y="876299"/>
                </a:lnTo>
                <a:lnTo>
                  <a:pt x="1057891" y="850899"/>
                </a:lnTo>
                <a:lnTo>
                  <a:pt x="1097781" y="812799"/>
                </a:lnTo>
                <a:lnTo>
                  <a:pt x="1136441" y="800099"/>
                </a:lnTo>
                <a:lnTo>
                  <a:pt x="1173854" y="774699"/>
                </a:lnTo>
                <a:lnTo>
                  <a:pt x="1210002" y="749299"/>
                </a:lnTo>
                <a:lnTo>
                  <a:pt x="1195487" y="711199"/>
                </a:lnTo>
                <a:lnTo>
                  <a:pt x="1179050" y="685799"/>
                </a:lnTo>
                <a:lnTo>
                  <a:pt x="1160977" y="660399"/>
                </a:lnTo>
                <a:lnTo>
                  <a:pt x="1141553" y="634999"/>
                </a:lnTo>
                <a:lnTo>
                  <a:pt x="1438886" y="634999"/>
                </a:lnTo>
                <a:lnTo>
                  <a:pt x="1497896" y="596899"/>
                </a:lnTo>
                <a:lnTo>
                  <a:pt x="1555956" y="571499"/>
                </a:lnTo>
                <a:lnTo>
                  <a:pt x="1612109" y="546099"/>
                </a:lnTo>
                <a:lnTo>
                  <a:pt x="1665397" y="520699"/>
                </a:lnTo>
                <a:lnTo>
                  <a:pt x="1714864" y="495299"/>
                </a:lnTo>
                <a:lnTo>
                  <a:pt x="1759551" y="482599"/>
                </a:lnTo>
                <a:lnTo>
                  <a:pt x="1798503" y="457199"/>
                </a:lnTo>
                <a:lnTo>
                  <a:pt x="1830761" y="444499"/>
                </a:lnTo>
                <a:lnTo>
                  <a:pt x="1855368" y="431799"/>
                </a:lnTo>
                <a:lnTo>
                  <a:pt x="1849410" y="355599"/>
                </a:lnTo>
                <a:lnTo>
                  <a:pt x="1837126" y="292099"/>
                </a:lnTo>
                <a:lnTo>
                  <a:pt x="1821251" y="253999"/>
                </a:lnTo>
                <a:lnTo>
                  <a:pt x="1804519" y="215899"/>
                </a:lnTo>
                <a:lnTo>
                  <a:pt x="1789664" y="203199"/>
                </a:lnTo>
                <a:lnTo>
                  <a:pt x="1884423" y="203199"/>
                </a:lnTo>
                <a:lnTo>
                  <a:pt x="1898724" y="228599"/>
                </a:lnTo>
                <a:lnTo>
                  <a:pt x="1916463" y="292099"/>
                </a:lnTo>
                <a:lnTo>
                  <a:pt x="1928426" y="368299"/>
                </a:lnTo>
                <a:lnTo>
                  <a:pt x="1932545" y="457199"/>
                </a:lnTo>
                <a:lnTo>
                  <a:pt x="1932153" y="469899"/>
                </a:lnTo>
                <a:lnTo>
                  <a:pt x="1928917" y="482599"/>
                </a:lnTo>
                <a:lnTo>
                  <a:pt x="1925583" y="482599"/>
                </a:lnTo>
                <a:lnTo>
                  <a:pt x="1910284" y="495299"/>
                </a:lnTo>
                <a:lnTo>
                  <a:pt x="1884642" y="507999"/>
                </a:lnTo>
                <a:lnTo>
                  <a:pt x="1855758" y="520699"/>
                </a:lnTo>
                <a:lnTo>
                  <a:pt x="1817884" y="533399"/>
                </a:lnTo>
                <a:lnTo>
                  <a:pt x="1772307" y="558799"/>
                </a:lnTo>
                <a:lnTo>
                  <a:pt x="1720317" y="584199"/>
                </a:lnTo>
                <a:lnTo>
                  <a:pt x="1663202" y="609599"/>
                </a:lnTo>
                <a:lnTo>
                  <a:pt x="1602250" y="634999"/>
                </a:lnTo>
                <a:lnTo>
                  <a:pt x="1538751" y="673099"/>
                </a:lnTo>
                <a:lnTo>
                  <a:pt x="1473993" y="698499"/>
                </a:lnTo>
                <a:lnTo>
                  <a:pt x="1581315" y="838199"/>
                </a:lnTo>
                <a:lnTo>
                  <a:pt x="1219318" y="838199"/>
                </a:lnTo>
                <a:lnTo>
                  <a:pt x="1126194" y="888999"/>
                </a:lnTo>
                <a:lnTo>
                  <a:pt x="1032987" y="965199"/>
                </a:lnTo>
                <a:lnTo>
                  <a:pt x="987248" y="990599"/>
                </a:lnTo>
                <a:lnTo>
                  <a:pt x="942565" y="1028699"/>
                </a:lnTo>
                <a:lnTo>
                  <a:pt x="899295" y="1066799"/>
                </a:lnTo>
                <a:lnTo>
                  <a:pt x="871631" y="1092199"/>
                </a:lnTo>
                <a:close/>
              </a:path>
              <a:path w="1932940" h="1397000">
                <a:moveTo>
                  <a:pt x="606179" y="1320799"/>
                </a:moveTo>
                <a:lnTo>
                  <a:pt x="409232" y="1320799"/>
                </a:lnTo>
                <a:lnTo>
                  <a:pt x="502659" y="1295399"/>
                </a:lnTo>
                <a:lnTo>
                  <a:pt x="519777" y="1282699"/>
                </a:lnTo>
                <a:lnTo>
                  <a:pt x="536124" y="1282699"/>
                </a:lnTo>
                <a:lnTo>
                  <a:pt x="551698" y="1269999"/>
                </a:lnTo>
                <a:lnTo>
                  <a:pt x="566499" y="1257299"/>
                </a:lnTo>
                <a:lnTo>
                  <a:pt x="572081" y="1257299"/>
                </a:lnTo>
                <a:lnTo>
                  <a:pt x="581883" y="1244599"/>
                </a:lnTo>
                <a:lnTo>
                  <a:pt x="595638" y="1231899"/>
                </a:lnTo>
                <a:lnTo>
                  <a:pt x="613080" y="1219199"/>
                </a:lnTo>
                <a:lnTo>
                  <a:pt x="632586" y="1181099"/>
                </a:lnTo>
                <a:lnTo>
                  <a:pt x="648800" y="1155699"/>
                </a:lnTo>
                <a:lnTo>
                  <a:pt x="661595" y="1130299"/>
                </a:lnTo>
                <a:lnTo>
                  <a:pt x="670840" y="1092199"/>
                </a:lnTo>
                <a:lnTo>
                  <a:pt x="677267" y="1041399"/>
                </a:lnTo>
                <a:lnTo>
                  <a:pt x="675642" y="1003299"/>
                </a:lnTo>
                <a:lnTo>
                  <a:pt x="666231" y="952499"/>
                </a:lnTo>
                <a:lnTo>
                  <a:pt x="649302" y="901699"/>
                </a:lnTo>
                <a:lnTo>
                  <a:pt x="625122" y="863599"/>
                </a:lnTo>
                <a:lnTo>
                  <a:pt x="593957" y="812799"/>
                </a:lnTo>
                <a:lnTo>
                  <a:pt x="556399" y="774699"/>
                </a:lnTo>
                <a:lnTo>
                  <a:pt x="618098" y="749299"/>
                </a:lnTo>
                <a:lnTo>
                  <a:pt x="639700" y="749299"/>
                </a:lnTo>
                <a:lnTo>
                  <a:pt x="672912" y="736599"/>
                </a:lnTo>
                <a:lnTo>
                  <a:pt x="715996" y="711199"/>
                </a:lnTo>
                <a:lnTo>
                  <a:pt x="767214" y="698499"/>
                </a:lnTo>
                <a:lnTo>
                  <a:pt x="824828" y="673099"/>
                </a:lnTo>
                <a:lnTo>
                  <a:pt x="887099" y="647699"/>
                </a:lnTo>
                <a:lnTo>
                  <a:pt x="1084479" y="571499"/>
                </a:lnTo>
                <a:lnTo>
                  <a:pt x="1041571" y="533399"/>
                </a:lnTo>
                <a:lnTo>
                  <a:pt x="999738" y="507999"/>
                </a:lnTo>
                <a:lnTo>
                  <a:pt x="961124" y="495299"/>
                </a:lnTo>
                <a:lnTo>
                  <a:pt x="927869" y="469899"/>
                </a:lnTo>
                <a:lnTo>
                  <a:pt x="1456964" y="469899"/>
                </a:lnTo>
                <a:lnTo>
                  <a:pt x="1440211" y="482599"/>
                </a:lnTo>
                <a:lnTo>
                  <a:pt x="1389559" y="507999"/>
                </a:lnTo>
                <a:lnTo>
                  <a:pt x="1404989" y="533399"/>
                </a:lnTo>
                <a:lnTo>
                  <a:pt x="1418562" y="571499"/>
                </a:lnTo>
                <a:lnTo>
                  <a:pt x="1429965" y="596899"/>
                </a:lnTo>
                <a:lnTo>
                  <a:pt x="1438886" y="634999"/>
                </a:lnTo>
                <a:lnTo>
                  <a:pt x="1141553" y="634999"/>
                </a:lnTo>
                <a:lnTo>
                  <a:pt x="1090265" y="660399"/>
                </a:lnTo>
                <a:lnTo>
                  <a:pt x="1038085" y="673099"/>
                </a:lnTo>
                <a:lnTo>
                  <a:pt x="985820" y="698499"/>
                </a:lnTo>
                <a:lnTo>
                  <a:pt x="934278" y="711199"/>
                </a:lnTo>
                <a:lnTo>
                  <a:pt x="884267" y="736599"/>
                </a:lnTo>
                <a:lnTo>
                  <a:pt x="836595" y="749299"/>
                </a:lnTo>
                <a:lnTo>
                  <a:pt x="792069" y="774699"/>
                </a:lnTo>
                <a:lnTo>
                  <a:pt x="751499" y="787399"/>
                </a:lnTo>
                <a:lnTo>
                  <a:pt x="715690" y="800099"/>
                </a:lnTo>
                <a:lnTo>
                  <a:pt x="685452" y="812799"/>
                </a:lnTo>
                <a:lnTo>
                  <a:pt x="710833" y="850899"/>
                </a:lnTo>
                <a:lnTo>
                  <a:pt x="730584" y="901699"/>
                </a:lnTo>
                <a:lnTo>
                  <a:pt x="744549" y="939799"/>
                </a:lnTo>
                <a:lnTo>
                  <a:pt x="752572" y="990599"/>
                </a:lnTo>
                <a:lnTo>
                  <a:pt x="754499" y="1041399"/>
                </a:lnTo>
                <a:lnTo>
                  <a:pt x="750175" y="1092199"/>
                </a:lnTo>
                <a:lnTo>
                  <a:pt x="871631" y="1092199"/>
                </a:lnTo>
                <a:lnTo>
                  <a:pt x="857798" y="1104899"/>
                </a:lnTo>
                <a:lnTo>
                  <a:pt x="818433" y="1130299"/>
                </a:lnTo>
                <a:lnTo>
                  <a:pt x="781558" y="1168399"/>
                </a:lnTo>
                <a:lnTo>
                  <a:pt x="747532" y="1193799"/>
                </a:lnTo>
                <a:lnTo>
                  <a:pt x="716713" y="1219199"/>
                </a:lnTo>
                <a:lnTo>
                  <a:pt x="689461" y="1244599"/>
                </a:lnTo>
                <a:lnTo>
                  <a:pt x="666133" y="1269999"/>
                </a:lnTo>
                <a:lnTo>
                  <a:pt x="637834" y="1295399"/>
                </a:lnTo>
                <a:lnTo>
                  <a:pt x="606179" y="1320799"/>
                </a:lnTo>
                <a:close/>
              </a:path>
              <a:path w="1932940" h="1397000">
                <a:moveTo>
                  <a:pt x="323984" y="1193799"/>
                </a:moveTo>
                <a:lnTo>
                  <a:pt x="278825" y="1181099"/>
                </a:lnTo>
                <a:lnTo>
                  <a:pt x="238537" y="1155699"/>
                </a:lnTo>
                <a:lnTo>
                  <a:pt x="205228" y="1130299"/>
                </a:lnTo>
                <a:lnTo>
                  <a:pt x="181006" y="1092199"/>
                </a:lnTo>
                <a:lnTo>
                  <a:pt x="170111" y="1041399"/>
                </a:lnTo>
                <a:lnTo>
                  <a:pt x="176593" y="1003299"/>
                </a:lnTo>
                <a:lnTo>
                  <a:pt x="193003" y="977899"/>
                </a:lnTo>
                <a:lnTo>
                  <a:pt x="211896" y="952499"/>
                </a:lnTo>
                <a:lnTo>
                  <a:pt x="217290" y="952499"/>
                </a:lnTo>
                <a:lnTo>
                  <a:pt x="407830" y="850899"/>
                </a:lnTo>
                <a:lnTo>
                  <a:pt x="396692" y="838199"/>
                </a:lnTo>
                <a:lnTo>
                  <a:pt x="384920" y="838199"/>
                </a:lnTo>
                <a:lnTo>
                  <a:pt x="372540" y="825499"/>
                </a:lnTo>
                <a:lnTo>
                  <a:pt x="359582" y="825499"/>
                </a:lnTo>
                <a:lnTo>
                  <a:pt x="331635" y="812799"/>
                </a:lnTo>
                <a:lnTo>
                  <a:pt x="484576" y="812799"/>
                </a:lnTo>
                <a:lnTo>
                  <a:pt x="506341" y="838199"/>
                </a:lnTo>
                <a:lnTo>
                  <a:pt x="531294" y="888999"/>
                </a:lnTo>
                <a:lnTo>
                  <a:pt x="540166" y="914399"/>
                </a:lnTo>
                <a:lnTo>
                  <a:pt x="456961" y="914399"/>
                </a:lnTo>
                <a:lnTo>
                  <a:pt x="257889" y="1015999"/>
                </a:lnTo>
                <a:lnTo>
                  <a:pt x="252909" y="1015999"/>
                </a:lnTo>
                <a:lnTo>
                  <a:pt x="248572" y="1028699"/>
                </a:lnTo>
                <a:lnTo>
                  <a:pt x="247325" y="1041399"/>
                </a:lnTo>
                <a:lnTo>
                  <a:pt x="251612" y="1066799"/>
                </a:lnTo>
                <a:lnTo>
                  <a:pt x="276259" y="1092199"/>
                </a:lnTo>
                <a:lnTo>
                  <a:pt x="311028" y="1104899"/>
                </a:lnTo>
                <a:lnTo>
                  <a:pt x="502585" y="1104899"/>
                </a:lnTo>
                <a:lnTo>
                  <a:pt x="489604" y="1117599"/>
                </a:lnTo>
                <a:lnTo>
                  <a:pt x="457667" y="1142999"/>
                </a:lnTo>
                <a:lnTo>
                  <a:pt x="420480" y="1168399"/>
                </a:lnTo>
                <a:lnTo>
                  <a:pt x="323984" y="1193799"/>
                </a:lnTo>
                <a:close/>
              </a:path>
              <a:path w="1932940" h="1397000">
                <a:moveTo>
                  <a:pt x="1181857" y="1257299"/>
                </a:moveTo>
                <a:lnTo>
                  <a:pt x="1195401" y="1219199"/>
                </a:lnTo>
                <a:lnTo>
                  <a:pt x="1205794" y="1168399"/>
                </a:lnTo>
                <a:lnTo>
                  <a:pt x="1213383" y="1117599"/>
                </a:lnTo>
                <a:lnTo>
                  <a:pt x="1218512" y="1066799"/>
                </a:lnTo>
                <a:lnTo>
                  <a:pt x="1221526" y="1015999"/>
                </a:lnTo>
                <a:lnTo>
                  <a:pt x="1222769" y="965199"/>
                </a:lnTo>
                <a:lnTo>
                  <a:pt x="1222585" y="914399"/>
                </a:lnTo>
                <a:lnTo>
                  <a:pt x="1221320" y="876299"/>
                </a:lnTo>
                <a:lnTo>
                  <a:pt x="1219318" y="838199"/>
                </a:lnTo>
                <a:lnTo>
                  <a:pt x="1581315" y="838199"/>
                </a:lnTo>
                <a:lnTo>
                  <a:pt x="1600809" y="863599"/>
                </a:lnTo>
                <a:lnTo>
                  <a:pt x="1388578" y="863599"/>
                </a:lnTo>
                <a:lnTo>
                  <a:pt x="1393871" y="977899"/>
                </a:lnTo>
                <a:lnTo>
                  <a:pt x="1395762" y="1092199"/>
                </a:lnTo>
                <a:lnTo>
                  <a:pt x="1395768" y="1130299"/>
                </a:lnTo>
                <a:lnTo>
                  <a:pt x="1294828" y="1130299"/>
                </a:lnTo>
                <a:lnTo>
                  <a:pt x="1181857" y="1257299"/>
                </a:lnTo>
                <a:close/>
              </a:path>
              <a:path w="1932940" h="1397000">
                <a:moveTo>
                  <a:pt x="1560388" y="1181099"/>
                </a:moveTo>
                <a:lnTo>
                  <a:pt x="1545396" y="1130299"/>
                </a:lnTo>
                <a:lnTo>
                  <a:pt x="1525486" y="1092199"/>
                </a:lnTo>
                <a:lnTo>
                  <a:pt x="1501700" y="1041399"/>
                </a:lnTo>
                <a:lnTo>
                  <a:pt x="1475077" y="990599"/>
                </a:lnTo>
                <a:lnTo>
                  <a:pt x="1446656" y="952499"/>
                </a:lnTo>
                <a:lnTo>
                  <a:pt x="1417476" y="901699"/>
                </a:lnTo>
                <a:lnTo>
                  <a:pt x="1388578" y="863599"/>
                </a:lnTo>
                <a:lnTo>
                  <a:pt x="1600809" y="863599"/>
                </a:lnTo>
                <a:lnTo>
                  <a:pt x="1630051" y="901699"/>
                </a:lnTo>
                <a:lnTo>
                  <a:pt x="1689992" y="990599"/>
                </a:lnTo>
                <a:lnTo>
                  <a:pt x="1705970" y="1015999"/>
                </a:lnTo>
                <a:lnTo>
                  <a:pt x="1582453" y="1015999"/>
                </a:lnTo>
                <a:lnTo>
                  <a:pt x="1560388" y="1181099"/>
                </a:lnTo>
                <a:close/>
              </a:path>
              <a:path w="1932940" h="1397000">
                <a:moveTo>
                  <a:pt x="502585" y="1104899"/>
                </a:moveTo>
                <a:lnTo>
                  <a:pt x="389492" y="1104899"/>
                </a:lnTo>
                <a:lnTo>
                  <a:pt x="413409" y="1092199"/>
                </a:lnTo>
                <a:lnTo>
                  <a:pt x="433952" y="1066799"/>
                </a:lnTo>
                <a:lnTo>
                  <a:pt x="450652" y="1041399"/>
                </a:lnTo>
                <a:lnTo>
                  <a:pt x="463041" y="1028699"/>
                </a:lnTo>
                <a:lnTo>
                  <a:pt x="470494" y="990599"/>
                </a:lnTo>
                <a:lnTo>
                  <a:pt x="472577" y="965199"/>
                </a:lnTo>
                <a:lnTo>
                  <a:pt x="469329" y="939799"/>
                </a:lnTo>
                <a:lnTo>
                  <a:pt x="460785" y="914399"/>
                </a:lnTo>
                <a:lnTo>
                  <a:pt x="540166" y="914399"/>
                </a:lnTo>
                <a:lnTo>
                  <a:pt x="544602" y="927099"/>
                </a:lnTo>
                <a:lnTo>
                  <a:pt x="549644" y="965199"/>
                </a:lnTo>
                <a:lnTo>
                  <a:pt x="546394" y="1015999"/>
                </a:lnTo>
                <a:lnTo>
                  <a:pt x="534824" y="1054099"/>
                </a:lnTo>
                <a:lnTo>
                  <a:pt x="515565" y="1092199"/>
                </a:lnTo>
                <a:lnTo>
                  <a:pt x="502585" y="1104899"/>
                </a:lnTo>
                <a:close/>
              </a:path>
              <a:path w="1932940" h="1397000">
                <a:moveTo>
                  <a:pt x="1713958" y="1028699"/>
                </a:moveTo>
                <a:lnTo>
                  <a:pt x="1582453" y="1015999"/>
                </a:lnTo>
                <a:lnTo>
                  <a:pt x="1705970" y="1015999"/>
                </a:lnTo>
                <a:lnTo>
                  <a:pt x="1713958" y="1028699"/>
                </a:lnTo>
                <a:close/>
              </a:path>
              <a:path w="1932940" h="1397000">
                <a:moveTo>
                  <a:pt x="1395443" y="1219199"/>
                </a:moveTo>
                <a:lnTo>
                  <a:pt x="1294828" y="1130299"/>
                </a:lnTo>
                <a:lnTo>
                  <a:pt x="1395768" y="1130299"/>
                </a:lnTo>
                <a:lnTo>
                  <a:pt x="1395666" y="1193799"/>
                </a:lnTo>
                <a:lnTo>
                  <a:pt x="1395443" y="1219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74673" y="5254286"/>
            <a:ext cx="1932939" cy="1397000"/>
          </a:xfrm>
          <a:custGeom>
            <a:avLst/>
            <a:gdLst/>
            <a:ahLst/>
            <a:cxnLst/>
            <a:rect l="l" t="t" r="r" b="b"/>
            <a:pathLst>
              <a:path w="1932940" h="1397000">
                <a:moveTo>
                  <a:pt x="418277" y="1396999"/>
                </a:moveTo>
                <a:lnTo>
                  <a:pt x="308245" y="1396999"/>
                </a:lnTo>
                <a:lnTo>
                  <a:pt x="239060" y="1371599"/>
                </a:lnTo>
                <a:lnTo>
                  <a:pt x="192870" y="1346199"/>
                </a:lnTo>
                <a:lnTo>
                  <a:pt x="150464" y="1320799"/>
                </a:lnTo>
                <a:lnTo>
                  <a:pt x="112225" y="1295399"/>
                </a:lnTo>
                <a:lnTo>
                  <a:pt x="78539" y="1257299"/>
                </a:lnTo>
                <a:lnTo>
                  <a:pt x="49788" y="1219199"/>
                </a:lnTo>
                <a:lnTo>
                  <a:pt x="26357" y="1168399"/>
                </a:lnTo>
                <a:lnTo>
                  <a:pt x="9850" y="1117599"/>
                </a:lnTo>
                <a:lnTo>
                  <a:pt x="1058" y="1066799"/>
                </a:lnTo>
                <a:lnTo>
                  <a:pt x="0" y="1028699"/>
                </a:lnTo>
                <a:lnTo>
                  <a:pt x="6694" y="977899"/>
                </a:lnTo>
                <a:lnTo>
                  <a:pt x="21160" y="927099"/>
                </a:lnTo>
                <a:lnTo>
                  <a:pt x="42926" y="876299"/>
                </a:lnTo>
                <a:lnTo>
                  <a:pt x="71047" y="838199"/>
                </a:lnTo>
                <a:lnTo>
                  <a:pt x="105005" y="800099"/>
                </a:lnTo>
                <a:lnTo>
                  <a:pt x="144282" y="774699"/>
                </a:lnTo>
                <a:lnTo>
                  <a:pt x="188360" y="749299"/>
                </a:lnTo>
                <a:lnTo>
                  <a:pt x="211377" y="749299"/>
                </a:lnTo>
                <a:lnTo>
                  <a:pt x="219153" y="736599"/>
                </a:lnTo>
                <a:lnTo>
                  <a:pt x="250219" y="723899"/>
                </a:lnTo>
                <a:lnTo>
                  <a:pt x="286147" y="711199"/>
                </a:lnTo>
                <a:lnTo>
                  <a:pt x="326287" y="698499"/>
                </a:lnTo>
                <a:lnTo>
                  <a:pt x="369992" y="673099"/>
                </a:lnTo>
                <a:lnTo>
                  <a:pt x="416612" y="647699"/>
                </a:lnTo>
                <a:lnTo>
                  <a:pt x="465500" y="622299"/>
                </a:lnTo>
                <a:lnTo>
                  <a:pt x="516007" y="609599"/>
                </a:lnTo>
                <a:lnTo>
                  <a:pt x="619282" y="558799"/>
                </a:lnTo>
                <a:lnTo>
                  <a:pt x="670753" y="520699"/>
                </a:lnTo>
                <a:lnTo>
                  <a:pt x="721249" y="495299"/>
                </a:lnTo>
                <a:lnTo>
                  <a:pt x="770121" y="469899"/>
                </a:lnTo>
                <a:lnTo>
                  <a:pt x="816721" y="444499"/>
                </a:lnTo>
                <a:lnTo>
                  <a:pt x="860400" y="419099"/>
                </a:lnTo>
                <a:lnTo>
                  <a:pt x="900509" y="406399"/>
                </a:lnTo>
                <a:lnTo>
                  <a:pt x="1065690" y="292099"/>
                </a:lnTo>
                <a:lnTo>
                  <a:pt x="1118815" y="241299"/>
                </a:lnTo>
                <a:lnTo>
                  <a:pt x="1169687" y="203199"/>
                </a:lnTo>
                <a:lnTo>
                  <a:pt x="1217535" y="165099"/>
                </a:lnTo>
                <a:lnTo>
                  <a:pt x="1261587" y="126999"/>
                </a:lnTo>
                <a:lnTo>
                  <a:pt x="1301072" y="101599"/>
                </a:lnTo>
                <a:lnTo>
                  <a:pt x="1335218" y="63499"/>
                </a:lnTo>
                <a:lnTo>
                  <a:pt x="1363255" y="38099"/>
                </a:lnTo>
                <a:lnTo>
                  <a:pt x="1384411" y="25399"/>
                </a:lnTo>
                <a:lnTo>
                  <a:pt x="1397914" y="12699"/>
                </a:lnTo>
                <a:lnTo>
                  <a:pt x="1402994" y="0"/>
                </a:lnTo>
                <a:lnTo>
                  <a:pt x="1472835" y="0"/>
                </a:lnTo>
                <a:lnTo>
                  <a:pt x="1512937" y="12699"/>
                </a:lnTo>
                <a:lnTo>
                  <a:pt x="1561065" y="38099"/>
                </a:lnTo>
                <a:lnTo>
                  <a:pt x="1613343" y="63499"/>
                </a:lnTo>
                <a:lnTo>
                  <a:pt x="1626481" y="76199"/>
                </a:lnTo>
                <a:lnTo>
                  <a:pt x="1442318" y="76199"/>
                </a:lnTo>
                <a:lnTo>
                  <a:pt x="1422214" y="88899"/>
                </a:lnTo>
                <a:lnTo>
                  <a:pt x="1394323" y="114299"/>
                </a:lnTo>
                <a:lnTo>
                  <a:pt x="1359494" y="152399"/>
                </a:lnTo>
                <a:lnTo>
                  <a:pt x="1318573" y="177799"/>
                </a:lnTo>
                <a:lnTo>
                  <a:pt x="1272408" y="228599"/>
                </a:lnTo>
                <a:lnTo>
                  <a:pt x="1221847" y="266699"/>
                </a:lnTo>
                <a:lnTo>
                  <a:pt x="1167736" y="304799"/>
                </a:lnTo>
                <a:lnTo>
                  <a:pt x="1193719" y="317499"/>
                </a:lnTo>
                <a:lnTo>
                  <a:pt x="1226898" y="342899"/>
                </a:lnTo>
                <a:lnTo>
                  <a:pt x="1264729" y="368299"/>
                </a:lnTo>
                <a:lnTo>
                  <a:pt x="1304663" y="406399"/>
                </a:lnTo>
                <a:lnTo>
                  <a:pt x="1344155" y="444499"/>
                </a:lnTo>
                <a:lnTo>
                  <a:pt x="1490470" y="444499"/>
                </a:lnTo>
                <a:lnTo>
                  <a:pt x="1456964" y="469899"/>
                </a:lnTo>
                <a:lnTo>
                  <a:pt x="927869" y="469899"/>
                </a:lnTo>
                <a:lnTo>
                  <a:pt x="889092" y="495299"/>
                </a:lnTo>
                <a:lnTo>
                  <a:pt x="847568" y="520699"/>
                </a:lnTo>
                <a:lnTo>
                  <a:pt x="803786" y="546099"/>
                </a:lnTo>
                <a:lnTo>
                  <a:pt x="758235" y="571499"/>
                </a:lnTo>
                <a:lnTo>
                  <a:pt x="663780" y="622299"/>
                </a:lnTo>
                <a:lnTo>
                  <a:pt x="615854" y="634999"/>
                </a:lnTo>
                <a:lnTo>
                  <a:pt x="521052" y="685799"/>
                </a:lnTo>
                <a:lnTo>
                  <a:pt x="475153" y="711199"/>
                </a:lnTo>
                <a:lnTo>
                  <a:pt x="430908" y="723899"/>
                </a:lnTo>
                <a:lnTo>
                  <a:pt x="388805" y="749299"/>
                </a:lnTo>
                <a:lnTo>
                  <a:pt x="434223" y="774699"/>
                </a:lnTo>
                <a:lnTo>
                  <a:pt x="473693" y="800099"/>
                </a:lnTo>
                <a:lnTo>
                  <a:pt x="484576" y="812799"/>
                </a:lnTo>
                <a:lnTo>
                  <a:pt x="246121" y="812799"/>
                </a:lnTo>
                <a:lnTo>
                  <a:pt x="225987" y="825499"/>
                </a:lnTo>
                <a:lnTo>
                  <a:pt x="209641" y="825499"/>
                </a:lnTo>
                <a:lnTo>
                  <a:pt x="189635" y="838199"/>
                </a:lnTo>
                <a:lnTo>
                  <a:pt x="158710" y="863599"/>
                </a:lnTo>
                <a:lnTo>
                  <a:pt x="109913" y="914399"/>
                </a:lnTo>
                <a:lnTo>
                  <a:pt x="92943" y="952499"/>
                </a:lnTo>
                <a:lnTo>
                  <a:pt x="80179" y="1003299"/>
                </a:lnTo>
                <a:lnTo>
                  <a:pt x="76591" y="1041399"/>
                </a:lnTo>
                <a:lnTo>
                  <a:pt x="82159" y="1092199"/>
                </a:lnTo>
                <a:lnTo>
                  <a:pt x="96866" y="1142999"/>
                </a:lnTo>
                <a:lnTo>
                  <a:pt x="119889" y="1181099"/>
                </a:lnTo>
                <a:lnTo>
                  <a:pt x="148947" y="1219199"/>
                </a:lnTo>
                <a:lnTo>
                  <a:pt x="183507" y="1257299"/>
                </a:lnTo>
                <a:lnTo>
                  <a:pt x="223039" y="1282699"/>
                </a:lnTo>
                <a:lnTo>
                  <a:pt x="267009" y="1295399"/>
                </a:lnTo>
                <a:lnTo>
                  <a:pt x="361353" y="1320799"/>
                </a:lnTo>
                <a:lnTo>
                  <a:pt x="606179" y="1320799"/>
                </a:lnTo>
                <a:lnTo>
                  <a:pt x="571380" y="1346199"/>
                </a:lnTo>
                <a:lnTo>
                  <a:pt x="533647" y="1371599"/>
                </a:lnTo>
                <a:lnTo>
                  <a:pt x="495926" y="1384299"/>
                </a:lnTo>
                <a:lnTo>
                  <a:pt x="457377" y="1384299"/>
                </a:lnTo>
                <a:lnTo>
                  <a:pt x="418277" y="1396999"/>
                </a:lnTo>
                <a:close/>
              </a:path>
              <a:path w="1932940" h="1397000">
                <a:moveTo>
                  <a:pt x="1490470" y="444499"/>
                </a:moveTo>
                <a:lnTo>
                  <a:pt x="1344155" y="444499"/>
                </a:lnTo>
                <a:lnTo>
                  <a:pt x="1470830" y="368299"/>
                </a:lnTo>
                <a:lnTo>
                  <a:pt x="1511773" y="330199"/>
                </a:lnTo>
                <a:lnTo>
                  <a:pt x="1551235" y="304799"/>
                </a:lnTo>
                <a:lnTo>
                  <a:pt x="1588714" y="279399"/>
                </a:lnTo>
                <a:lnTo>
                  <a:pt x="1623706" y="241299"/>
                </a:lnTo>
                <a:lnTo>
                  <a:pt x="1655708" y="215899"/>
                </a:lnTo>
                <a:lnTo>
                  <a:pt x="1610582" y="165099"/>
                </a:lnTo>
                <a:lnTo>
                  <a:pt x="1561926" y="126999"/>
                </a:lnTo>
                <a:lnTo>
                  <a:pt x="1514494" y="101599"/>
                </a:lnTo>
                <a:lnTo>
                  <a:pt x="1473040" y="76199"/>
                </a:lnTo>
                <a:lnTo>
                  <a:pt x="1626481" y="76199"/>
                </a:lnTo>
                <a:lnTo>
                  <a:pt x="1665894" y="114299"/>
                </a:lnTo>
                <a:lnTo>
                  <a:pt x="1714841" y="165099"/>
                </a:lnTo>
                <a:lnTo>
                  <a:pt x="1854174" y="165099"/>
                </a:lnTo>
                <a:lnTo>
                  <a:pt x="1877272" y="190499"/>
                </a:lnTo>
                <a:lnTo>
                  <a:pt x="1884423" y="203199"/>
                </a:lnTo>
                <a:lnTo>
                  <a:pt x="1789664" y="203199"/>
                </a:lnTo>
                <a:lnTo>
                  <a:pt x="1769171" y="228599"/>
                </a:lnTo>
                <a:lnTo>
                  <a:pt x="1742367" y="253999"/>
                </a:lnTo>
                <a:lnTo>
                  <a:pt x="1709994" y="279399"/>
                </a:lnTo>
                <a:lnTo>
                  <a:pt x="1672791" y="304799"/>
                </a:lnTo>
                <a:lnTo>
                  <a:pt x="1631498" y="342899"/>
                </a:lnTo>
                <a:lnTo>
                  <a:pt x="1586853" y="368299"/>
                </a:lnTo>
                <a:lnTo>
                  <a:pt x="1539598" y="406399"/>
                </a:lnTo>
                <a:lnTo>
                  <a:pt x="1490470" y="444499"/>
                </a:lnTo>
                <a:close/>
              </a:path>
              <a:path w="1932940" h="1397000">
                <a:moveTo>
                  <a:pt x="1854174" y="165099"/>
                </a:moveTo>
                <a:lnTo>
                  <a:pt x="1714841" y="165099"/>
                </a:lnTo>
                <a:lnTo>
                  <a:pt x="1732096" y="152399"/>
                </a:lnTo>
                <a:lnTo>
                  <a:pt x="1745057" y="139699"/>
                </a:lnTo>
                <a:lnTo>
                  <a:pt x="1756518" y="126999"/>
                </a:lnTo>
                <a:lnTo>
                  <a:pt x="1811300" y="126999"/>
                </a:lnTo>
                <a:lnTo>
                  <a:pt x="1831495" y="139699"/>
                </a:lnTo>
                <a:lnTo>
                  <a:pt x="1854174" y="165099"/>
                </a:lnTo>
                <a:close/>
              </a:path>
              <a:path w="1932940" h="1397000">
                <a:moveTo>
                  <a:pt x="871631" y="1092199"/>
                </a:moveTo>
                <a:lnTo>
                  <a:pt x="750175" y="1092199"/>
                </a:lnTo>
                <a:lnTo>
                  <a:pt x="771578" y="1066799"/>
                </a:lnTo>
                <a:lnTo>
                  <a:pt x="782555" y="1066799"/>
                </a:lnTo>
                <a:lnTo>
                  <a:pt x="793716" y="1054099"/>
                </a:lnTo>
                <a:lnTo>
                  <a:pt x="840614" y="1015999"/>
                </a:lnTo>
                <a:lnTo>
                  <a:pt x="886387" y="977899"/>
                </a:lnTo>
                <a:lnTo>
                  <a:pt x="931020" y="939799"/>
                </a:lnTo>
                <a:lnTo>
                  <a:pt x="974493" y="901699"/>
                </a:lnTo>
                <a:lnTo>
                  <a:pt x="1016789" y="876299"/>
                </a:lnTo>
                <a:lnTo>
                  <a:pt x="1057891" y="850899"/>
                </a:lnTo>
                <a:lnTo>
                  <a:pt x="1097781" y="812799"/>
                </a:lnTo>
                <a:lnTo>
                  <a:pt x="1136441" y="800099"/>
                </a:lnTo>
                <a:lnTo>
                  <a:pt x="1173854" y="774699"/>
                </a:lnTo>
                <a:lnTo>
                  <a:pt x="1210002" y="749299"/>
                </a:lnTo>
                <a:lnTo>
                  <a:pt x="1195487" y="711199"/>
                </a:lnTo>
                <a:lnTo>
                  <a:pt x="1179050" y="685799"/>
                </a:lnTo>
                <a:lnTo>
                  <a:pt x="1160977" y="660399"/>
                </a:lnTo>
                <a:lnTo>
                  <a:pt x="1141553" y="634999"/>
                </a:lnTo>
                <a:lnTo>
                  <a:pt x="1438886" y="634999"/>
                </a:lnTo>
                <a:lnTo>
                  <a:pt x="1497896" y="596899"/>
                </a:lnTo>
                <a:lnTo>
                  <a:pt x="1555956" y="571499"/>
                </a:lnTo>
                <a:lnTo>
                  <a:pt x="1612109" y="546099"/>
                </a:lnTo>
                <a:lnTo>
                  <a:pt x="1665397" y="520699"/>
                </a:lnTo>
                <a:lnTo>
                  <a:pt x="1714864" y="495299"/>
                </a:lnTo>
                <a:lnTo>
                  <a:pt x="1759551" y="482599"/>
                </a:lnTo>
                <a:lnTo>
                  <a:pt x="1798503" y="457199"/>
                </a:lnTo>
                <a:lnTo>
                  <a:pt x="1830761" y="444499"/>
                </a:lnTo>
                <a:lnTo>
                  <a:pt x="1855368" y="431799"/>
                </a:lnTo>
                <a:lnTo>
                  <a:pt x="1849410" y="355599"/>
                </a:lnTo>
                <a:lnTo>
                  <a:pt x="1837126" y="292099"/>
                </a:lnTo>
                <a:lnTo>
                  <a:pt x="1821251" y="253999"/>
                </a:lnTo>
                <a:lnTo>
                  <a:pt x="1804519" y="215899"/>
                </a:lnTo>
                <a:lnTo>
                  <a:pt x="1789664" y="203199"/>
                </a:lnTo>
                <a:lnTo>
                  <a:pt x="1884423" y="203199"/>
                </a:lnTo>
                <a:lnTo>
                  <a:pt x="1898724" y="228599"/>
                </a:lnTo>
                <a:lnTo>
                  <a:pt x="1916463" y="292099"/>
                </a:lnTo>
                <a:lnTo>
                  <a:pt x="1928426" y="368299"/>
                </a:lnTo>
                <a:lnTo>
                  <a:pt x="1932545" y="457199"/>
                </a:lnTo>
                <a:lnTo>
                  <a:pt x="1932153" y="469899"/>
                </a:lnTo>
                <a:lnTo>
                  <a:pt x="1928917" y="482599"/>
                </a:lnTo>
                <a:lnTo>
                  <a:pt x="1925583" y="482599"/>
                </a:lnTo>
                <a:lnTo>
                  <a:pt x="1910284" y="495299"/>
                </a:lnTo>
                <a:lnTo>
                  <a:pt x="1884642" y="507999"/>
                </a:lnTo>
                <a:lnTo>
                  <a:pt x="1855758" y="520699"/>
                </a:lnTo>
                <a:lnTo>
                  <a:pt x="1817884" y="533399"/>
                </a:lnTo>
                <a:lnTo>
                  <a:pt x="1772307" y="558799"/>
                </a:lnTo>
                <a:lnTo>
                  <a:pt x="1720317" y="584199"/>
                </a:lnTo>
                <a:lnTo>
                  <a:pt x="1663202" y="609599"/>
                </a:lnTo>
                <a:lnTo>
                  <a:pt x="1602250" y="634999"/>
                </a:lnTo>
                <a:lnTo>
                  <a:pt x="1538751" y="673099"/>
                </a:lnTo>
                <a:lnTo>
                  <a:pt x="1473993" y="698499"/>
                </a:lnTo>
                <a:lnTo>
                  <a:pt x="1581315" y="838199"/>
                </a:lnTo>
                <a:lnTo>
                  <a:pt x="1219318" y="838199"/>
                </a:lnTo>
                <a:lnTo>
                  <a:pt x="1126194" y="888999"/>
                </a:lnTo>
                <a:lnTo>
                  <a:pt x="1032987" y="965199"/>
                </a:lnTo>
                <a:lnTo>
                  <a:pt x="987248" y="990599"/>
                </a:lnTo>
                <a:lnTo>
                  <a:pt x="942565" y="1028699"/>
                </a:lnTo>
                <a:lnTo>
                  <a:pt x="899295" y="1066799"/>
                </a:lnTo>
                <a:lnTo>
                  <a:pt x="871631" y="1092199"/>
                </a:lnTo>
                <a:close/>
              </a:path>
              <a:path w="1932940" h="1397000">
                <a:moveTo>
                  <a:pt x="606179" y="1320799"/>
                </a:moveTo>
                <a:lnTo>
                  <a:pt x="409232" y="1320799"/>
                </a:lnTo>
                <a:lnTo>
                  <a:pt x="502659" y="1295399"/>
                </a:lnTo>
                <a:lnTo>
                  <a:pt x="519777" y="1282699"/>
                </a:lnTo>
                <a:lnTo>
                  <a:pt x="536124" y="1282699"/>
                </a:lnTo>
                <a:lnTo>
                  <a:pt x="551698" y="1269999"/>
                </a:lnTo>
                <a:lnTo>
                  <a:pt x="566499" y="1257299"/>
                </a:lnTo>
                <a:lnTo>
                  <a:pt x="572081" y="1257299"/>
                </a:lnTo>
                <a:lnTo>
                  <a:pt x="581883" y="1244599"/>
                </a:lnTo>
                <a:lnTo>
                  <a:pt x="595638" y="1231899"/>
                </a:lnTo>
                <a:lnTo>
                  <a:pt x="613080" y="1219199"/>
                </a:lnTo>
                <a:lnTo>
                  <a:pt x="632586" y="1181099"/>
                </a:lnTo>
                <a:lnTo>
                  <a:pt x="648800" y="1155699"/>
                </a:lnTo>
                <a:lnTo>
                  <a:pt x="661595" y="1130299"/>
                </a:lnTo>
                <a:lnTo>
                  <a:pt x="670840" y="1092199"/>
                </a:lnTo>
                <a:lnTo>
                  <a:pt x="677267" y="1041399"/>
                </a:lnTo>
                <a:lnTo>
                  <a:pt x="675642" y="1003299"/>
                </a:lnTo>
                <a:lnTo>
                  <a:pt x="666231" y="952499"/>
                </a:lnTo>
                <a:lnTo>
                  <a:pt x="649302" y="901699"/>
                </a:lnTo>
                <a:lnTo>
                  <a:pt x="625122" y="863599"/>
                </a:lnTo>
                <a:lnTo>
                  <a:pt x="593957" y="812799"/>
                </a:lnTo>
                <a:lnTo>
                  <a:pt x="556399" y="774699"/>
                </a:lnTo>
                <a:lnTo>
                  <a:pt x="618098" y="749299"/>
                </a:lnTo>
                <a:lnTo>
                  <a:pt x="639700" y="749299"/>
                </a:lnTo>
                <a:lnTo>
                  <a:pt x="672912" y="736599"/>
                </a:lnTo>
                <a:lnTo>
                  <a:pt x="715996" y="711199"/>
                </a:lnTo>
                <a:lnTo>
                  <a:pt x="767214" y="698499"/>
                </a:lnTo>
                <a:lnTo>
                  <a:pt x="824828" y="673099"/>
                </a:lnTo>
                <a:lnTo>
                  <a:pt x="887099" y="647699"/>
                </a:lnTo>
                <a:lnTo>
                  <a:pt x="1084479" y="571499"/>
                </a:lnTo>
                <a:lnTo>
                  <a:pt x="1041571" y="533399"/>
                </a:lnTo>
                <a:lnTo>
                  <a:pt x="999738" y="507999"/>
                </a:lnTo>
                <a:lnTo>
                  <a:pt x="961124" y="495299"/>
                </a:lnTo>
                <a:lnTo>
                  <a:pt x="927869" y="469899"/>
                </a:lnTo>
                <a:lnTo>
                  <a:pt x="1456964" y="469899"/>
                </a:lnTo>
                <a:lnTo>
                  <a:pt x="1440211" y="482599"/>
                </a:lnTo>
                <a:lnTo>
                  <a:pt x="1389559" y="507999"/>
                </a:lnTo>
                <a:lnTo>
                  <a:pt x="1404989" y="533399"/>
                </a:lnTo>
                <a:lnTo>
                  <a:pt x="1418562" y="571499"/>
                </a:lnTo>
                <a:lnTo>
                  <a:pt x="1429965" y="596899"/>
                </a:lnTo>
                <a:lnTo>
                  <a:pt x="1438886" y="634999"/>
                </a:lnTo>
                <a:lnTo>
                  <a:pt x="1141553" y="634999"/>
                </a:lnTo>
                <a:lnTo>
                  <a:pt x="1090265" y="660399"/>
                </a:lnTo>
                <a:lnTo>
                  <a:pt x="1038085" y="673099"/>
                </a:lnTo>
                <a:lnTo>
                  <a:pt x="985820" y="698499"/>
                </a:lnTo>
                <a:lnTo>
                  <a:pt x="934278" y="711199"/>
                </a:lnTo>
                <a:lnTo>
                  <a:pt x="884267" y="736599"/>
                </a:lnTo>
                <a:lnTo>
                  <a:pt x="836595" y="749299"/>
                </a:lnTo>
                <a:lnTo>
                  <a:pt x="792069" y="774699"/>
                </a:lnTo>
                <a:lnTo>
                  <a:pt x="751499" y="787399"/>
                </a:lnTo>
                <a:lnTo>
                  <a:pt x="715690" y="800099"/>
                </a:lnTo>
                <a:lnTo>
                  <a:pt x="685452" y="812799"/>
                </a:lnTo>
                <a:lnTo>
                  <a:pt x="710833" y="850899"/>
                </a:lnTo>
                <a:lnTo>
                  <a:pt x="730584" y="901699"/>
                </a:lnTo>
                <a:lnTo>
                  <a:pt x="744549" y="939799"/>
                </a:lnTo>
                <a:lnTo>
                  <a:pt x="752572" y="990599"/>
                </a:lnTo>
                <a:lnTo>
                  <a:pt x="754499" y="1041399"/>
                </a:lnTo>
                <a:lnTo>
                  <a:pt x="750175" y="1092199"/>
                </a:lnTo>
                <a:lnTo>
                  <a:pt x="871631" y="1092199"/>
                </a:lnTo>
                <a:lnTo>
                  <a:pt x="857798" y="1104899"/>
                </a:lnTo>
                <a:lnTo>
                  <a:pt x="818433" y="1130299"/>
                </a:lnTo>
                <a:lnTo>
                  <a:pt x="781558" y="1168399"/>
                </a:lnTo>
                <a:lnTo>
                  <a:pt x="747532" y="1193799"/>
                </a:lnTo>
                <a:lnTo>
                  <a:pt x="716713" y="1219199"/>
                </a:lnTo>
                <a:lnTo>
                  <a:pt x="689461" y="1244599"/>
                </a:lnTo>
                <a:lnTo>
                  <a:pt x="666133" y="1269999"/>
                </a:lnTo>
                <a:lnTo>
                  <a:pt x="637834" y="1295399"/>
                </a:lnTo>
                <a:lnTo>
                  <a:pt x="606179" y="1320799"/>
                </a:lnTo>
                <a:close/>
              </a:path>
              <a:path w="1932940" h="1397000">
                <a:moveTo>
                  <a:pt x="323984" y="1193799"/>
                </a:moveTo>
                <a:lnTo>
                  <a:pt x="278825" y="1181099"/>
                </a:lnTo>
                <a:lnTo>
                  <a:pt x="238537" y="1155699"/>
                </a:lnTo>
                <a:lnTo>
                  <a:pt x="205228" y="1130299"/>
                </a:lnTo>
                <a:lnTo>
                  <a:pt x="181006" y="1092199"/>
                </a:lnTo>
                <a:lnTo>
                  <a:pt x="170111" y="1041399"/>
                </a:lnTo>
                <a:lnTo>
                  <a:pt x="176593" y="1003299"/>
                </a:lnTo>
                <a:lnTo>
                  <a:pt x="193003" y="977899"/>
                </a:lnTo>
                <a:lnTo>
                  <a:pt x="211896" y="952499"/>
                </a:lnTo>
                <a:lnTo>
                  <a:pt x="217290" y="952499"/>
                </a:lnTo>
                <a:lnTo>
                  <a:pt x="407830" y="850899"/>
                </a:lnTo>
                <a:lnTo>
                  <a:pt x="396692" y="838199"/>
                </a:lnTo>
                <a:lnTo>
                  <a:pt x="384920" y="838199"/>
                </a:lnTo>
                <a:lnTo>
                  <a:pt x="372540" y="825499"/>
                </a:lnTo>
                <a:lnTo>
                  <a:pt x="359582" y="825499"/>
                </a:lnTo>
                <a:lnTo>
                  <a:pt x="331635" y="812799"/>
                </a:lnTo>
                <a:lnTo>
                  <a:pt x="484576" y="812799"/>
                </a:lnTo>
                <a:lnTo>
                  <a:pt x="506341" y="838199"/>
                </a:lnTo>
                <a:lnTo>
                  <a:pt x="531294" y="888999"/>
                </a:lnTo>
                <a:lnTo>
                  <a:pt x="540166" y="914399"/>
                </a:lnTo>
                <a:lnTo>
                  <a:pt x="456961" y="914399"/>
                </a:lnTo>
                <a:lnTo>
                  <a:pt x="257889" y="1015999"/>
                </a:lnTo>
                <a:lnTo>
                  <a:pt x="252909" y="1015999"/>
                </a:lnTo>
                <a:lnTo>
                  <a:pt x="248572" y="1028699"/>
                </a:lnTo>
                <a:lnTo>
                  <a:pt x="247325" y="1041399"/>
                </a:lnTo>
                <a:lnTo>
                  <a:pt x="251612" y="1066799"/>
                </a:lnTo>
                <a:lnTo>
                  <a:pt x="276259" y="1092199"/>
                </a:lnTo>
                <a:lnTo>
                  <a:pt x="311028" y="1104899"/>
                </a:lnTo>
                <a:lnTo>
                  <a:pt x="502585" y="1104899"/>
                </a:lnTo>
                <a:lnTo>
                  <a:pt x="489604" y="1117599"/>
                </a:lnTo>
                <a:lnTo>
                  <a:pt x="457667" y="1142999"/>
                </a:lnTo>
                <a:lnTo>
                  <a:pt x="420480" y="1168399"/>
                </a:lnTo>
                <a:lnTo>
                  <a:pt x="323984" y="1193799"/>
                </a:lnTo>
                <a:close/>
              </a:path>
              <a:path w="1932940" h="1397000">
                <a:moveTo>
                  <a:pt x="1181857" y="1257299"/>
                </a:moveTo>
                <a:lnTo>
                  <a:pt x="1195401" y="1219199"/>
                </a:lnTo>
                <a:lnTo>
                  <a:pt x="1205794" y="1168399"/>
                </a:lnTo>
                <a:lnTo>
                  <a:pt x="1213383" y="1117599"/>
                </a:lnTo>
                <a:lnTo>
                  <a:pt x="1218512" y="1066799"/>
                </a:lnTo>
                <a:lnTo>
                  <a:pt x="1221526" y="1015999"/>
                </a:lnTo>
                <a:lnTo>
                  <a:pt x="1222769" y="965199"/>
                </a:lnTo>
                <a:lnTo>
                  <a:pt x="1222585" y="914399"/>
                </a:lnTo>
                <a:lnTo>
                  <a:pt x="1221320" y="876299"/>
                </a:lnTo>
                <a:lnTo>
                  <a:pt x="1219318" y="838199"/>
                </a:lnTo>
                <a:lnTo>
                  <a:pt x="1581315" y="838199"/>
                </a:lnTo>
                <a:lnTo>
                  <a:pt x="1600809" y="863599"/>
                </a:lnTo>
                <a:lnTo>
                  <a:pt x="1388578" y="863599"/>
                </a:lnTo>
                <a:lnTo>
                  <a:pt x="1393871" y="977899"/>
                </a:lnTo>
                <a:lnTo>
                  <a:pt x="1395762" y="1092199"/>
                </a:lnTo>
                <a:lnTo>
                  <a:pt x="1395768" y="1130299"/>
                </a:lnTo>
                <a:lnTo>
                  <a:pt x="1294828" y="1130299"/>
                </a:lnTo>
                <a:lnTo>
                  <a:pt x="1181857" y="1257299"/>
                </a:lnTo>
                <a:close/>
              </a:path>
              <a:path w="1932940" h="1397000">
                <a:moveTo>
                  <a:pt x="1560388" y="1181099"/>
                </a:moveTo>
                <a:lnTo>
                  <a:pt x="1545396" y="1130299"/>
                </a:lnTo>
                <a:lnTo>
                  <a:pt x="1525486" y="1092199"/>
                </a:lnTo>
                <a:lnTo>
                  <a:pt x="1501700" y="1041399"/>
                </a:lnTo>
                <a:lnTo>
                  <a:pt x="1475077" y="990599"/>
                </a:lnTo>
                <a:lnTo>
                  <a:pt x="1446656" y="952499"/>
                </a:lnTo>
                <a:lnTo>
                  <a:pt x="1417476" y="901699"/>
                </a:lnTo>
                <a:lnTo>
                  <a:pt x="1388578" y="863599"/>
                </a:lnTo>
                <a:lnTo>
                  <a:pt x="1600809" y="863599"/>
                </a:lnTo>
                <a:lnTo>
                  <a:pt x="1630051" y="901699"/>
                </a:lnTo>
                <a:lnTo>
                  <a:pt x="1689992" y="990599"/>
                </a:lnTo>
                <a:lnTo>
                  <a:pt x="1705970" y="1015999"/>
                </a:lnTo>
                <a:lnTo>
                  <a:pt x="1582453" y="1015999"/>
                </a:lnTo>
                <a:lnTo>
                  <a:pt x="1560388" y="1181099"/>
                </a:lnTo>
                <a:close/>
              </a:path>
              <a:path w="1932940" h="1397000">
                <a:moveTo>
                  <a:pt x="502585" y="1104899"/>
                </a:moveTo>
                <a:lnTo>
                  <a:pt x="389492" y="1104899"/>
                </a:lnTo>
                <a:lnTo>
                  <a:pt x="413409" y="1092199"/>
                </a:lnTo>
                <a:lnTo>
                  <a:pt x="433952" y="1066799"/>
                </a:lnTo>
                <a:lnTo>
                  <a:pt x="450652" y="1041399"/>
                </a:lnTo>
                <a:lnTo>
                  <a:pt x="463041" y="1028699"/>
                </a:lnTo>
                <a:lnTo>
                  <a:pt x="470494" y="990599"/>
                </a:lnTo>
                <a:lnTo>
                  <a:pt x="472577" y="965199"/>
                </a:lnTo>
                <a:lnTo>
                  <a:pt x="469329" y="939799"/>
                </a:lnTo>
                <a:lnTo>
                  <a:pt x="460785" y="914399"/>
                </a:lnTo>
                <a:lnTo>
                  <a:pt x="540166" y="914399"/>
                </a:lnTo>
                <a:lnTo>
                  <a:pt x="544602" y="927099"/>
                </a:lnTo>
                <a:lnTo>
                  <a:pt x="549644" y="965199"/>
                </a:lnTo>
                <a:lnTo>
                  <a:pt x="546394" y="1015999"/>
                </a:lnTo>
                <a:lnTo>
                  <a:pt x="534824" y="1054099"/>
                </a:lnTo>
                <a:lnTo>
                  <a:pt x="515565" y="1092199"/>
                </a:lnTo>
                <a:lnTo>
                  <a:pt x="502585" y="1104899"/>
                </a:lnTo>
                <a:close/>
              </a:path>
              <a:path w="1932940" h="1397000">
                <a:moveTo>
                  <a:pt x="1713958" y="1028699"/>
                </a:moveTo>
                <a:lnTo>
                  <a:pt x="1582453" y="1015999"/>
                </a:lnTo>
                <a:lnTo>
                  <a:pt x="1705970" y="1015999"/>
                </a:lnTo>
                <a:lnTo>
                  <a:pt x="1713958" y="1028699"/>
                </a:lnTo>
                <a:close/>
              </a:path>
              <a:path w="1932940" h="1397000">
                <a:moveTo>
                  <a:pt x="1395443" y="1219199"/>
                </a:moveTo>
                <a:lnTo>
                  <a:pt x="1294828" y="1130299"/>
                </a:lnTo>
                <a:lnTo>
                  <a:pt x="1395768" y="1130299"/>
                </a:lnTo>
                <a:lnTo>
                  <a:pt x="1395666" y="1193799"/>
                </a:lnTo>
                <a:lnTo>
                  <a:pt x="1395443" y="1219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27307" y="6341453"/>
            <a:ext cx="628650" cy="628650"/>
          </a:xfrm>
          <a:custGeom>
            <a:avLst/>
            <a:gdLst/>
            <a:ahLst/>
            <a:cxnLst/>
            <a:rect l="l" t="t" r="r" b="b"/>
            <a:pathLst>
              <a:path w="628650" h="628650">
                <a:moveTo>
                  <a:pt x="314324" y="628649"/>
                </a:moveTo>
                <a:lnTo>
                  <a:pt x="267960" y="625233"/>
                </a:lnTo>
                <a:lnTo>
                  <a:pt x="223679" y="615311"/>
                </a:lnTo>
                <a:lnTo>
                  <a:pt x="181974" y="599375"/>
                </a:lnTo>
                <a:lnTo>
                  <a:pt x="143336" y="577916"/>
                </a:lnTo>
                <a:lnTo>
                  <a:pt x="108255" y="551425"/>
                </a:lnTo>
                <a:lnTo>
                  <a:pt x="77224" y="520394"/>
                </a:lnTo>
                <a:lnTo>
                  <a:pt x="50733" y="485313"/>
                </a:lnTo>
                <a:lnTo>
                  <a:pt x="29274" y="446675"/>
                </a:lnTo>
                <a:lnTo>
                  <a:pt x="13338" y="404970"/>
                </a:lnTo>
                <a:lnTo>
                  <a:pt x="3416" y="360689"/>
                </a:lnTo>
                <a:lnTo>
                  <a:pt x="0" y="314324"/>
                </a:lnTo>
                <a:lnTo>
                  <a:pt x="3416" y="267960"/>
                </a:lnTo>
                <a:lnTo>
                  <a:pt x="13338" y="223679"/>
                </a:lnTo>
                <a:lnTo>
                  <a:pt x="29274" y="181974"/>
                </a:lnTo>
                <a:lnTo>
                  <a:pt x="50733" y="143336"/>
                </a:lnTo>
                <a:lnTo>
                  <a:pt x="77224" y="108255"/>
                </a:lnTo>
                <a:lnTo>
                  <a:pt x="108255" y="77224"/>
                </a:lnTo>
                <a:lnTo>
                  <a:pt x="143336" y="50733"/>
                </a:lnTo>
                <a:lnTo>
                  <a:pt x="181974" y="29274"/>
                </a:lnTo>
                <a:lnTo>
                  <a:pt x="223679" y="13338"/>
                </a:lnTo>
                <a:lnTo>
                  <a:pt x="267960" y="3416"/>
                </a:lnTo>
                <a:lnTo>
                  <a:pt x="314324" y="0"/>
                </a:lnTo>
                <a:lnTo>
                  <a:pt x="360689" y="3416"/>
                </a:lnTo>
                <a:lnTo>
                  <a:pt x="404970" y="13338"/>
                </a:lnTo>
                <a:lnTo>
                  <a:pt x="446675" y="29274"/>
                </a:lnTo>
                <a:lnTo>
                  <a:pt x="485313" y="50733"/>
                </a:lnTo>
                <a:lnTo>
                  <a:pt x="501378" y="62864"/>
                </a:lnTo>
                <a:lnTo>
                  <a:pt x="314324" y="62864"/>
                </a:lnTo>
                <a:lnTo>
                  <a:pt x="269026" y="66904"/>
                </a:lnTo>
                <a:lnTo>
                  <a:pt x="226432" y="78554"/>
                </a:lnTo>
                <a:lnTo>
                  <a:pt x="187242" y="97113"/>
                </a:lnTo>
                <a:lnTo>
                  <a:pt x="152159" y="121882"/>
                </a:lnTo>
                <a:lnTo>
                  <a:pt x="121882" y="152159"/>
                </a:lnTo>
                <a:lnTo>
                  <a:pt x="97113" y="187242"/>
                </a:lnTo>
                <a:lnTo>
                  <a:pt x="78554" y="226432"/>
                </a:lnTo>
                <a:lnTo>
                  <a:pt x="66904" y="269026"/>
                </a:lnTo>
                <a:lnTo>
                  <a:pt x="62864" y="314324"/>
                </a:lnTo>
                <a:lnTo>
                  <a:pt x="66904" y="359623"/>
                </a:lnTo>
                <a:lnTo>
                  <a:pt x="78554" y="402217"/>
                </a:lnTo>
                <a:lnTo>
                  <a:pt x="97113" y="441407"/>
                </a:lnTo>
                <a:lnTo>
                  <a:pt x="121882" y="476490"/>
                </a:lnTo>
                <a:lnTo>
                  <a:pt x="152159" y="506767"/>
                </a:lnTo>
                <a:lnTo>
                  <a:pt x="187242" y="531536"/>
                </a:lnTo>
                <a:lnTo>
                  <a:pt x="226432" y="550095"/>
                </a:lnTo>
                <a:lnTo>
                  <a:pt x="269026" y="561745"/>
                </a:lnTo>
                <a:lnTo>
                  <a:pt x="314324" y="565784"/>
                </a:lnTo>
                <a:lnTo>
                  <a:pt x="501378" y="565784"/>
                </a:lnTo>
                <a:lnTo>
                  <a:pt x="485313" y="577916"/>
                </a:lnTo>
                <a:lnTo>
                  <a:pt x="446675" y="599375"/>
                </a:lnTo>
                <a:lnTo>
                  <a:pt x="404970" y="615311"/>
                </a:lnTo>
                <a:lnTo>
                  <a:pt x="360689" y="625233"/>
                </a:lnTo>
                <a:lnTo>
                  <a:pt x="314324" y="628649"/>
                </a:lnTo>
                <a:close/>
              </a:path>
              <a:path w="628650" h="628650">
                <a:moveTo>
                  <a:pt x="501378" y="565784"/>
                </a:moveTo>
                <a:lnTo>
                  <a:pt x="314324" y="565784"/>
                </a:lnTo>
                <a:lnTo>
                  <a:pt x="359623" y="561745"/>
                </a:lnTo>
                <a:lnTo>
                  <a:pt x="402217" y="550095"/>
                </a:lnTo>
                <a:lnTo>
                  <a:pt x="441407" y="531536"/>
                </a:lnTo>
                <a:lnTo>
                  <a:pt x="476490" y="506767"/>
                </a:lnTo>
                <a:lnTo>
                  <a:pt x="506767" y="476490"/>
                </a:lnTo>
                <a:lnTo>
                  <a:pt x="531536" y="441407"/>
                </a:lnTo>
                <a:lnTo>
                  <a:pt x="550095" y="402217"/>
                </a:lnTo>
                <a:lnTo>
                  <a:pt x="561745" y="359623"/>
                </a:lnTo>
                <a:lnTo>
                  <a:pt x="565784" y="314324"/>
                </a:lnTo>
                <a:lnTo>
                  <a:pt x="561745" y="269026"/>
                </a:lnTo>
                <a:lnTo>
                  <a:pt x="550095" y="226432"/>
                </a:lnTo>
                <a:lnTo>
                  <a:pt x="531536" y="187242"/>
                </a:lnTo>
                <a:lnTo>
                  <a:pt x="506767" y="152159"/>
                </a:lnTo>
                <a:lnTo>
                  <a:pt x="476490" y="121882"/>
                </a:lnTo>
                <a:lnTo>
                  <a:pt x="441407" y="97113"/>
                </a:lnTo>
                <a:lnTo>
                  <a:pt x="402217" y="78554"/>
                </a:lnTo>
                <a:lnTo>
                  <a:pt x="359623" y="66904"/>
                </a:lnTo>
                <a:lnTo>
                  <a:pt x="314324" y="62864"/>
                </a:lnTo>
                <a:lnTo>
                  <a:pt x="501378" y="62864"/>
                </a:lnTo>
                <a:lnTo>
                  <a:pt x="551425" y="108255"/>
                </a:lnTo>
                <a:lnTo>
                  <a:pt x="577916" y="143336"/>
                </a:lnTo>
                <a:lnTo>
                  <a:pt x="599375" y="181974"/>
                </a:lnTo>
                <a:lnTo>
                  <a:pt x="615311" y="223679"/>
                </a:lnTo>
                <a:lnTo>
                  <a:pt x="625233" y="267960"/>
                </a:lnTo>
                <a:lnTo>
                  <a:pt x="628649" y="314324"/>
                </a:lnTo>
                <a:lnTo>
                  <a:pt x="625233" y="360689"/>
                </a:lnTo>
                <a:lnTo>
                  <a:pt x="615311" y="404970"/>
                </a:lnTo>
                <a:lnTo>
                  <a:pt x="599375" y="446675"/>
                </a:lnTo>
                <a:lnTo>
                  <a:pt x="577916" y="485313"/>
                </a:lnTo>
                <a:lnTo>
                  <a:pt x="551425" y="520394"/>
                </a:lnTo>
                <a:lnTo>
                  <a:pt x="520394" y="551425"/>
                </a:lnTo>
                <a:lnTo>
                  <a:pt x="501378" y="565784"/>
                </a:lnTo>
                <a:close/>
              </a:path>
              <a:path w="628650" h="628650">
                <a:moveTo>
                  <a:pt x="340355" y="395607"/>
                </a:moveTo>
                <a:lnTo>
                  <a:pt x="251459" y="395607"/>
                </a:lnTo>
                <a:lnTo>
                  <a:pt x="449263" y="197803"/>
                </a:lnTo>
                <a:lnTo>
                  <a:pt x="493711" y="242251"/>
                </a:lnTo>
                <a:lnTo>
                  <a:pt x="340355" y="395607"/>
                </a:lnTo>
                <a:close/>
              </a:path>
              <a:path w="628650" h="628650">
                <a:moveTo>
                  <a:pt x="251459" y="484502"/>
                </a:moveTo>
                <a:lnTo>
                  <a:pt x="134938" y="367981"/>
                </a:lnTo>
                <a:lnTo>
                  <a:pt x="179386" y="323533"/>
                </a:lnTo>
                <a:lnTo>
                  <a:pt x="251459" y="395607"/>
                </a:lnTo>
                <a:lnTo>
                  <a:pt x="340355" y="395607"/>
                </a:lnTo>
                <a:lnTo>
                  <a:pt x="251459" y="484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3666" y="5128390"/>
            <a:ext cx="1962150" cy="1600200"/>
          </a:xfrm>
          <a:custGeom>
            <a:avLst/>
            <a:gdLst/>
            <a:ahLst/>
            <a:cxnLst/>
            <a:rect l="l" t="t" r="r" b="b"/>
            <a:pathLst>
              <a:path w="1962150" h="1600200">
                <a:moveTo>
                  <a:pt x="981025" y="1066799"/>
                </a:moveTo>
                <a:lnTo>
                  <a:pt x="0" y="533399"/>
                </a:lnTo>
                <a:lnTo>
                  <a:pt x="981025" y="0"/>
                </a:lnTo>
                <a:lnTo>
                  <a:pt x="1962050" y="533399"/>
                </a:lnTo>
                <a:lnTo>
                  <a:pt x="1962050" y="630300"/>
                </a:lnTo>
                <a:lnTo>
                  <a:pt x="1783682" y="630300"/>
                </a:lnTo>
                <a:lnTo>
                  <a:pt x="981025" y="1066799"/>
                </a:lnTo>
                <a:close/>
              </a:path>
              <a:path w="1962150" h="1600200">
                <a:moveTo>
                  <a:pt x="1962050" y="1244599"/>
                </a:moveTo>
                <a:lnTo>
                  <a:pt x="1783682" y="1244599"/>
                </a:lnTo>
                <a:lnTo>
                  <a:pt x="1783682" y="630300"/>
                </a:lnTo>
                <a:lnTo>
                  <a:pt x="1962050" y="630300"/>
                </a:lnTo>
                <a:lnTo>
                  <a:pt x="1962050" y="1244599"/>
                </a:lnTo>
                <a:close/>
              </a:path>
              <a:path w="1962150" h="1600200">
                <a:moveTo>
                  <a:pt x="981025" y="1600199"/>
                </a:moveTo>
                <a:lnTo>
                  <a:pt x="356736" y="1260601"/>
                </a:lnTo>
                <a:lnTo>
                  <a:pt x="356736" y="905001"/>
                </a:lnTo>
                <a:lnTo>
                  <a:pt x="981025" y="1244599"/>
                </a:lnTo>
                <a:lnTo>
                  <a:pt x="1605314" y="1244599"/>
                </a:lnTo>
                <a:lnTo>
                  <a:pt x="1605314" y="1260601"/>
                </a:lnTo>
                <a:lnTo>
                  <a:pt x="981025" y="1600199"/>
                </a:lnTo>
                <a:close/>
              </a:path>
              <a:path w="1962150" h="1600200">
                <a:moveTo>
                  <a:pt x="1605314" y="1244599"/>
                </a:moveTo>
                <a:lnTo>
                  <a:pt x="981025" y="1244599"/>
                </a:lnTo>
                <a:lnTo>
                  <a:pt x="1605314" y="905001"/>
                </a:lnTo>
                <a:lnTo>
                  <a:pt x="1605314" y="1244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64165" y="335745"/>
            <a:ext cx="10714990" cy="165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0385" marR="5080" indent="-1798320">
              <a:lnSpc>
                <a:spcPct val="116500"/>
              </a:lnSpc>
              <a:spcBef>
                <a:spcPts val="100"/>
              </a:spcBef>
            </a:pPr>
            <a:r>
              <a:rPr sz="4600" spc="320" dirty="0"/>
              <a:t>Mission</a:t>
            </a:r>
            <a:r>
              <a:rPr sz="4600" spc="-105" dirty="0"/>
              <a:t> </a:t>
            </a:r>
            <a:r>
              <a:rPr sz="4600" spc="315" dirty="0"/>
              <a:t>plus</a:t>
            </a:r>
            <a:r>
              <a:rPr sz="4600" spc="-100" dirty="0"/>
              <a:t> </a:t>
            </a:r>
            <a:r>
              <a:rPr sz="4600" spc="340" dirty="0"/>
              <a:t>spécifique</a:t>
            </a:r>
            <a:r>
              <a:rPr sz="4600" spc="-100" dirty="0"/>
              <a:t> </a:t>
            </a:r>
            <a:r>
              <a:rPr sz="4600" spc="350" dirty="0"/>
              <a:t>de</a:t>
            </a:r>
            <a:r>
              <a:rPr sz="4600" spc="-100" dirty="0"/>
              <a:t> </a:t>
            </a:r>
            <a:r>
              <a:rPr sz="4600" spc="305" dirty="0"/>
              <a:t>formation</a:t>
            </a:r>
            <a:r>
              <a:rPr sz="4600" spc="-105" dirty="0"/>
              <a:t> </a:t>
            </a:r>
            <a:r>
              <a:rPr sz="4600" spc="315" dirty="0"/>
              <a:t>à  </a:t>
            </a:r>
            <a:r>
              <a:rPr sz="4600" spc="275" dirty="0"/>
              <a:t>l'université </a:t>
            </a:r>
            <a:r>
              <a:rPr sz="4600" spc="350" dirty="0"/>
              <a:t>de</a:t>
            </a:r>
            <a:r>
              <a:rPr sz="4600" spc="-470" dirty="0"/>
              <a:t> </a:t>
            </a:r>
            <a:r>
              <a:rPr sz="4600" spc="434" dirty="0"/>
              <a:t>Bourgogne</a:t>
            </a:r>
            <a:endParaRPr sz="4600"/>
          </a:p>
        </p:txBody>
      </p:sp>
      <p:sp>
        <p:nvSpPr>
          <p:cNvPr id="15" name="object 15"/>
          <p:cNvSpPr/>
          <p:nvPr/>
        </p:nvSpPr>
        <p:spPr>
          <a:xfrm>
            <a:off x="0" y="7498591"/>
            <a:ext cx="18288000" cy="1962150"/>
          </a:xfrm>
          <a:custGeom>
            <a:avLst/>
            <a:gdLst/>
            <a:ahLst/>
            <a:cxnLst/>
            <a:rect l="l" t="t" r="r" b="b"/>
            <a:pathLst>
              <a:path w="18288000" h="1962150">
                <a:moveTo>
                  <a:pt x="0" y="0"/>
                </a:moveTo>
                <a:lnTo>
                  <a:pt x="18287999" y="0"/>
                </a:lnTo>
                <a:lnTo>
                  <a:pt x="18287999" y="1962149"/>
                </a:lnTo>
                <a:lnTo>
                  <a:pt x="0" y="19621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538920" y="8267251"/>
            <a:ext cx="2300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75" dirty="0">
                <a:latin typeface="Calibri"/>
                <a:cs typeface="Calibri"/>
              </a:rPr>
              <a:t>400</a:t>
            </a:r>
            <a:r>
              <a:rPr sz="2400" b="1" spc="229" dirty="0">
                <a:latin typeface="Calibri"/>
                <a:cs typeface="Calibri"/>
              </a:rPr>
              <a:t> </a:t>
            </a:r>
            <a:r>
              <a:rPr sz="2400" b="1" spc="310" dirty="0">
                <a:latin typeface="Calibri"/>
                <a:cs typeface="Calibri"/>
              </a:rPr>
              <a:t>diplômes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90605" y="7559829"/>
            <a:ext cx="2599690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9800"/>
              </a:lnSpc>
              <a:spcBef>
                <a:spcPts val="100"/>
              </a:spcBef>
            </a:pPr>
            <a:r>
              <a:rPr sz="2400" b="1" spc="570" dirty="0">
                <a:latin typeface="Calibri"/>
                <a:cs typeface="Calibri"/>
              </a:rPr>
              <a:t>FSS</a:t>
            </a:r>
            <a:r>
              <a:rPr sz="2400" b="1" spc="229" dirty="0">
                <a:latin typeface="Calibri"/>
                <a:cs typeface="Calibri"/>
              </a:rPr>
              <a:t> </a:t>
            </a:r>
            <a:r>
              <a:rPr sz="2400" b="1" spc="315" dirty="0">
                <a:latin typeface="Calibri"/>
                <a:cs typeface="Calibri"/>
              </a:rPr>
              <a:t>(Formation  supérieur</a:t>
            </a:r>
            <a:r>
              <a:rPr sz="2400" b="1" spc="265" dirty="0">
                <a:latin typeface="Calibri"/>
                <a:cs typeface="Calibri"/>
              </a:rPr>
              <a:t> de</a:t>
            </a:r>
            <a:endParaRPr sz="2400">
              <a:latin typeface="Calibri"/>
              <a:cs typeface="Calibri"/>
            </a:endParaRPr>
          </a:p>
          <a:p>
            <a:pPr marL="196215" marR="188595" algn="ctr">
              <a:lnSpc>
                <a:spcPct val="119800"/>
              </a:lnSpc>
            </a:pPr>
            <a:r>
              <a:rPr sz="2400" b="1" spc="305" dirty="0">
                <a:latin typeface="Calibri"/>
                <a:cs typeface="Calibri"/>
              </a:rPr>
              <a:t>spécialité)</a:t>
            </a:r>
            <a:r>
              <a:rPr sz="2400" b="1" spc="210" dirty="0">
                <a:latin typeface="Calibri"/>
                <a:cs typeface="Calibri"/>
              </a:rPr>
              <a:t> </a:t>
            </a:r>
            <a:r>
              <a:rPr sz="2400" b="1" spc="229" dirty="0">
                <a:latin typeface="Calibri"/>
                <a:cs typeface="Calibri"/>
              </a:rPr>
              <a:t>au  </a:t>
            </a:r>
            <a:r>
              <a:rPr sz="2400" b="1" spc="335" dirty="0">
                <a:latin typeface="Calibri"/>
                <a:cs typeface="Calibri"/>
              </a:rPr>
              <a:t>doctorat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40712" y="7998770"/>
            <a:ext cx="279463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1540" marR="5080" indent="-879475">
              <a:lnSpc>
                <a:spcPct val="119800"/>
              </a:lnSpc>
              <a:spcBef>
                <a:spcPts val="100"/>
              </a:spcBef>
            </a:pPr>
            <a:r>
              <a:rPr sz="2400" b="1" spc="285" dirty="0">
                <a:latin typeface="Calibri"/>
                <a:cs typeface="Calibri"/>
              </a:rPr>
              <a:t>15 </a:t>
            </a:r>
            <a:r>
              <a:rPr sz="2400" b="1" spc="590" dirty="0">
                <a:latin typeface="Calibri"/>
                <a:cs typeface="Calibri"/>
              </a:rPr>
              <a:t>000</a:t>
            </a:r>
            <a:r>
              <a:rPr sz="2400" b="1" spc="235" dirty="0">
                <a:latin typeface="Calibri"/>
                <a:cs typeface="Calibri"/>
              </a:rPr>
              <a:t> </a:t>
            </a:r>
            <a:r>
              <a:rPr sz="2400" b="1" spc="310" dirty="0">
                <a:latin typeface="Calibri"/>
                <a:cs typeface="Calibri"/>
              </a:rPr>
              <a:t>diplômés  </a:t>
            </a:r>
            <a:r>
              <a:rPr sz="2400" b="1" spc="275" dirty="0">
                <a:latin typeface="Calibri"/>
                <a:cs typeface="Calibri"/>
              </a:rPr>
              <a:t>par </a:t>
            </a:r>
            <a:r>
              <a:rPr sz="2400" b="1" spc="235" dirty="0"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26672" y="7998770"/>
            <a:ext cx="2813050" cy="9017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2400" b="1" spc="320" dirty="0">
                <a:latin typeface="Calibri"/>
                <a:cs typeface="Calibri"/>
              </a:rPr>
              <a:t>Université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2400" b="1" spc="290" dirty="0">
                <a:latin typeface="Calibri"/>
                <a:cs typeface="Calibri"/>
              </a:rPr>
              <a:t>pluridisciplinaire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979</Words>
  <Application>Microsoft Office PowerPoint</Application>
  <PresentationFormat>Personnalisé</PresentationFormat>
  <Paragraphs>186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Calibri</vt:lpstr>
      <vt:lpstr>Times New Roman</vt:lpstr>
      <vt:lpstr>Verdana</vt:lpstr>
      <vt:lpstr>Office Theme</vt:lpstr>
      <vt:lpstr>L’UB, une université  rayonnante et inclusive  à la rencontre des lycées</vt:lpstr>
      <vt:lpstr>Mot d'accueil du Président de  l'université de Bourgogne</vt:lpstr>
      <vt:lpstr>Mot d'accueil de la rectrice de  l'académie de Dijon</vt:lpstr>
      <vt:lpstr>Présentation par la Vice Présidente en charge des  licences et masters</vt:lpstr>
      <vt:lpstr>Déroulé de la matinée</vt:lpstr>
      <vt:lpstr>L'université de Bourgogne :  une université rayonnante</vt:lpstr>
      <vt:lpstr>Missions générales de l'université</vt:lpstr>
      <vt:lpstr>Présentation spécifique de l'université de Bourgogne</vt:lpstr>
      <vt:lpstr>Mission plus spécifique de formation à  l'université de Bourgogne</vt:lpstr>
      <vt:lpstr>6 domaines de formation</vt:lpstr>
      <vt:lpstr>Environnement, terre, aliments, sc.biologiques</vt:lpstr>
      <vt:lpstr>Sciences et techniques</vt:lpstr>
      <vt:lpstr>Santé, sport, psychologie</vt:lpstr>
      <vt:lpstr>Droit, sciences politiques, économie</vt:lpstr>
      <vt:lpstr>Sciences humaines, lettres, langues</vt:lpstr>
      <vt:lpstr>Formations technologiques, ingénierie et management</vt:lpstr>
      <vt:lpstr>Une politique volontariste en faveur de  l'accompagnement de tous les étudiants</vt:lpstr>
      <vt:lpstr>Une politique volontariste en faveur de  l'accompagnement de tous les étudiants</vt:lpstr>
      <vt:lpstr>Différents dispositifs  d'accompagnement individuel</vt:lpstr>
      <vt:lpstr>La vie étudiante</vt:lpstr>
      <vt:lpstr>La vie étudiante</vt:lpstr>
      <vt:lpstr>La vie étudiante</vt:lpstr>
      <vt:lpstr>La vie étudiante</vt:lpstr>
      <vt:lpstr>La vie étudiante</vt:lpstr>
      <vt:lpstr>La vie étudiante</vt:lpstr>
      <vt:lpstr>Une université inclusive</vt:lpstr>
      <vt:lpstr>Présentation PowerPoint</vt:lpstr>
      <vt:lpstr>Créer du lien  avec les lycées</vt:lpstr>
      <vt:lpstr>Présentation du projet  de réseaux des  ambassadeurs</vt:lpstr>
      <vt:lpstr>NOMS</vt:lpstr>
      <vt:lpstr>Créer du lien avec les lycées</vt:lpstr>
      <vt:lpstr>Projets communs  lycées - université</vt:lpstr>
      <vt:lpstr>Projets liés à l'aide  à l'orientation</vt:lpstr>
      <vt:lpstr>Projets liés à  l'immersion à  l'université</vt:lpstr>
      <vt:lpstr>Temps d'échange  libre</vt:lpstr>
      <vt:lpstr>Contacts à l'université de Bourgogne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L'université de Bourgogne aux portes de votre lycée</dc:title>
  <dc:creator>Ophélie Morel</dc:creator>
  <cp:keywords>DAErRxEGZho,BAC2ItwIy5g</cp:keywords>
  <cp:lastModifiedBy>Emilie Bois</cp:lastModifiedBy>
  <cp:revision>11</cp:revision>
  <dcterms:created xsi:type="dcterms:W3CDTF">2021-10-04T14:55:51Z</dcterms:created>
  <dcterms:modified xsi:type="dcterms:W3CDTF">2021-10-05T06:59:14Z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2021-10-03T00:00:00Z</vt:filetime>
  </property>
  <property fmtid="{D5CDD505-2E9C-101B-9397-08002B2CF9AE}" name="Creator" pid="3">
    <vt:lpwstr>Canva</vt:lpwstr>
  </property>
  <property fmtid="{D5CDD505-2E9C-101B-9397-08002B2CF9AE}" name="LastSaved" pid="4">
    <vt:filetime>2021-10-03T00:00:00Z</vt:filetime>
  </property>
  <property fmtid="{D5CDD505-2E9C-101B-9397-08002B2CF9AE}" name="NXPowerLiteLastOptimized" pid="5">
    <vt:lpwstr>1134233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S9.1.2</vt:lpwstr>
  </property>
</Properties>
</file>